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62689" y="1389527"/>
            <a:ext cx="11866622" cy="4518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4" y="4906965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2" y="4904195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79" y="4904746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755900" y="1451511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8829B1A-4982-B34C-9E84-3342073256F4}"/>
              </a:ext>
            </a:extLst>
          </p:cNvPr>
          <p:cNvSpPr/>
          <p:nvPr/>
        </p:nvSpPr>
        <p:spPr>
          <a:xfrm>
            <a:off x="104971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B9419EBA-1166-8E4E-8FF8-0984A62D8D19}"/>
              </a:ext>
            </a:extLst>
          </p:cNvPr>
          <p:cNvSpPr/>
          <p:nvPr/>
        </p:nvSpPr>
        <p:spPr>
          <a:xfrm>
            <a:off x="103556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461AF62-9AB5-7347-946F-7BF85230FDC8}"/>
              </a:ext>
            </a:extLst>
          </p:cNvPr>
          <p:cNvSpPr/>
          <p:nvPr/>
        </p:nvSpPr>
        <p:spPr>
          <a:xfrm>
            <a:off x="102250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173740-4270-9845-A352-126D6B99940E}"/>
              </a:ext>
            </a:extLst>
          </p:cNvPr>
          <p:cNvSpPr txBox="1"/>
          <p:nvPr/>
        </p:nvSpPr>
        <p:spPr>
          <a:xfrm>
            <a:off x="10389190" y="491131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66" name="Graphic 65" descr="Ribbon">
            <a:extLst>
              <a:ext uri="{FF2B5EF4-FFF2-40B4-BE49-F238E27FC236}">
                <a16:creationId xmlns:a16="http://schemas.microsoft.com/office/drawing/2014/main" id="{46E8699C-BE66-354D-A2A9-EF0C86ED9F9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45797" y="4324650"/>
            <a:ext cx="570967" cy="570967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48F4AB26-9235-CC49-9EAA-667DEC9631A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47768" y="4391651"/>
            <a:ext cx="452752" cy="4527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EC1B6D-1D8D-134A-B744-5B00D4EDD55E}"/>
              </a:ext>
            </a:extLst>
          </p:cNvPr>
          <p:cNvCxnSpPr>
            <a:cxnSpLocks/>
            <a:stCxn id="69" idx="3"/>
            <a:endCxn id="18" idx="1"/>
          </p:cNvCxnSpPr>
          <p:nvPr/>
        </p:nvCxnSpPr>
        <p:spPr>
          <a:xfrm flipV="1">
            <a:off x="2900520" y="4611588"/>
            <a:ext cx="355217" cy="643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>
            <a:extLst>
              <a:ext uri="{FF2B5EF4-FFF2-40B4-BE49-F238E27FC236}">
                <a16:creationId xmlns:a16="http://schemas.microsoft.com/office/drawing/2014/main" id="{78B06EC9-9C9A-5B4C-B41B-5A16D4BF810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65473" y="4366474"/>
            <a:ext cx="452752" cy="4527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B7BA520-DF57-9745-90F4-BFDE6E492E94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5418225" y="4586411"/>
            <a:ext cx="355217" cy="643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>
            <a:extLst>
              <a:ext uri="{FF2B5EF4-FFF2-40B4-BE49-F238E27FC236}">
                <a16:creationId xmlns:a16="http://schemas.microsoft.com/office/drawing/2014/main" id="{1DC34E6E-1BDA-1D4A-AD58-B2CD9141BA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40308" y="4392203"/>
            <a:ext cx="452752" cy="4527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C5B8172-DDA9-FF4F-81FE-57381B3D46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7793060" y="4612140"/>
            <a:ext cx="355217" cy="643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CAB479-325D-4846-AD46-B9253CF0915D}"/>
              </a:ext>
            </a:extLst>
          </p:cNvPr>
          <p:cNvSpPr txBox="1"/>
          <p:nvPr/>
        </p:nvSpPr>
        <p:spPr>
          <a:xfrm>
            <a:off x="6120039" y="1459625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14A103-6B4D-1443-81AE-0F2064F4DE04}"/>
              </a:ext>
            </a:extLst>
          </p:cNvPr>
          <p:cNvSpPr txBox="1"/>
          <p:nvPr/>
        </p:nvSpPr>
        <p:spPr>
          <a:xfrm>
            <a:off x="8336511" y="1457431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922304-DB4D-0F4E-BAF7-FEC706A320C7}"/>
              </a:ext>
            </a:extLst>
          </p:cNvPr>
          <p:cNvSpPr txBox="1"/>
          <p:nvPr/>
        </p:nvSpPr>
        <p:spPr>
          <a:xfrm>
            <a:off x="10135780" y="3059137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70" name="Graphic 69" descr="Checkbox Checked">
            <a:extLst>
              <a:ext uri="{FF2B5EF4-FFF2-40B4-BE49-F238E27FC236}">
                <a16:creationId xmlns:a16="http://schemas.microsoft.com/office/drawing/2014/main" id="{E452161E-3CC7-8F48-9292-F22594BFD43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715164" y="2976899"/>
            <a:ext cx="533808" cy="53380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E0F99E3-D975-D54D-8314-B6F5EB6CE5CE}"/>
              </a:ext>
            </a:extLst>
          </p:cNvPr>
          <p:cNvSpPr txBox="1"/>
          <p:nvPr/>
        </p:nvSpPr>
        <p:spPr>
          <a:xfrm>
            <a:off x="10136243" y="3521477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F1FCB8B0-DDC7-A54C-9473-C1A368802A7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715627" y="3439239"/>
            <a:ext cx="533808" cy="53380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88D2F68-80B2-034B-A3E4-01566F5ECC51}"/>
              </a:ext>
            </a:extLst>
          </p:cNvPr>
          <p:cNvSpPr txBox="1"/>
          <p:nvPr/>
        </p:nvSpPr>
        <p:spPr>
          <a:xfrm>
            <a:off x="9754998" y="2700845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10811</TotalTime>
  <Words>27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1285</cp:revision>
  <dcterms:created xsi:type="dcterms:W3CDTF">2020-10-24T21:25:13Z</dcterms:created>
  <dcterms:modified xsi:type="dcterms:W3CDTF">2021-06-27T11:56:32Z</dcterms:modified>
</cp:coreProperties>
</file>