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3" r:id="rId2"/>
    <p:sldId id="315" r:id="rId3"/>
    <p:sldId id="293" r:id="rId4"/>
    <p:sldId id="298" r:id="rId5"/>
    <p:sldId id="300" r:id="rId6"/>
    <p:sldId id="301" r:id="rId7"/>
    <p:sldId id="302" r:id="rId8"/>
    <p:sldId id="286" r:id="rId9"/>
    <p:sldId id="288" r:id="rId10"/>
    <p:sldId id="289" r:id="rId11"/>
    <p:sldId id="290" r:id="rId12"/>
    <p:sldId id="29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7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50835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65453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53533" y="6617"/>
                  <a:pt x="227415" y="9615"/>
                  <a:pt x="350835" y="0"/>
                </a:cubicBezTo>
                <a:cubicBezTo>
                  <a:pt x="474255" y="-9615"/>
                  <a:pt x="654286" y="17157"/>
                  <a:pt x="730906" y="0"/>
                </a:cubicBezTo>
                <a:cubicBezTo>
                  <a:pt x="719405" y="158334"/>
                  <a:pt x="730581" y="187065"/>
                  <a:pt x="730906" y="338554"/>
                </a:cubicBezTo>
                <a:cubicBezTo>
                  <a:pt x="589404" y="346546"/>
                  <a:pt x="496737" y="322336"/>
                  <a:pt x="365453" y="338554"/>
                </a:cubicBezTo>
                <a:cubicBezTo>
                  <a:pt x="234169" y="354772"/>
                  <a:pt x="108419" y="339219"/>
                  <a:pt x="0" y="338554"/>
                </a:cubicBezTo>
                <a:cubicBezTo>
                  <a:pt x="-9337" y="207396"/>
                  <a:pt x="988" y="140872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19442" y="7756"/>
                  <a:pt x="244994" y="8954"/>
                  <a:pt x="343526" y="0"/>
                </a:cubicBezTo>
                <a:cubicBezTo>
                  <a:pt x="442058" y="-8954"/>
                  <a:pt x="607651" y="-3184"/>
                  <a:pt x="730906" y="0"/>
                </a:cubicBezTo>
                <a:cubicBezTo>
                  <a:pt x="740189" y="113049"/>
                  <a:pt x="718167" y="186784"/>
                  <a:pt x="730906" y="338554"/>
                </a:cubicBezTo>
                <a:cubicBezTo>
                  <a:pt x="592808" y="344452"/>
                  <a:pt x="523783" y="346715"/>
                  <a:pt x="380071" y="338554"/>
                </a:cubicBezTo>
                <a:cubicBezTo>
                  <a:pt x="236360" y="330393"/>
                  <a:pt x="106907" y="329989"/>
                  <a:pt x="0" y="338554"/>
                </a:cubicBezTo>
                <a:cubicBezTo>
                  <a:pt x="15614" y="189241"/>
                  <a:pt x="16539" y="13148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custGeom>
            <a:avLst/>
            <a:gdLst>
              <a:gd name="connsiteX0" fmla="*/ 0 w 730906"/>
              <a:gd name="connsiteY0" fmla="*/ 0 h 338554"/>
              <a:gd name="connsiteX1" fmla="*/ 380071 w 730906"/>
              <a:gd name="connsiteY1" fmla="*/ 0 h 338554"/>
              <a:gd name="connsiteX2" fmla="*/ 730906 w 730906"/>
              <a:gd name="connsiteY2" fmla="*/ 0 h 338554"/>
              <a:gd name="connsiteX3" fmla="*/ 730906 w 730906"/>
              <a:gd name="connsiteY3" fmla="*/ 338554 h 338554"/>
              <a:gd name="connsiteX4" fmla="*/ 350835 w 730906"/>
              <a:gd name="connsiteY4" fmla="*/ 338554 h 338554"/>
              <a:gd name="connsiteX5" fmla="*/ 0 w 730906"/>
              <a:gd name="connsiteY5" fmla="*/ 338554 h 338554"/>
              <a:gd name="connsiteX6" fmla="*/ 0 w 730906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906" h="338554" fill="none" extrusionOk="0">
                <a:moveTo>
                  <a:pt x="0" y="0"/>
                </a:moveTo>
                <a:cubicBezTo>
                  <a:pt x="117543" y="-11106"/>
                  <a:pt x="227059" y="-7456"/>
                  <a:pt x="380071" y="0"/>
                </a:cubicBezTo>
                <a:cubicBezTo>
                  <a:pt x="533083" y="7456"/>
                  <a:pt x="575590" y="17502"/>
                  <a:pt x="730906" y="0"/>
                </a:cubicBezTo>
                <a:cubicBezTo>
                  <a:pt x="721310" y="141203"/>
                  <a:pt x="737415" y="195965"/>
                  <a:pt x="730906" y="338554"/>
                </a:cubicBezTo>
                <a:cubicBezTo>
                  <a:pt x="553191" y="354256"/>
                  <a:pt x="473889" y="329505"/>
                  <a:pt x="350835" y="338554"/>
                </a:cubicBezTo>
                <a:cubicBezTo>
                  <a:pt x="227781" y="347603"/>
                  <a:pt x="106478" y="322514"/>
                  <a:pt x="0" y="338554"/>
                </a:cubicBezTo>
                <a:cubicBezTo>
                  <a:pt x="-5596" y="177985"/>
                  <a:pt x="5054" y="106581"/>
                  <a:pt x="0" y="0"/>
                </a:cubicBezTo>
                <a:close/>
              </a:path>
              <a:path w="730906" h="338554" stroke="0" extrusionOk="0">
                <a:moveTo>
                  <a:pt x="0" y="0"/>
                </a:moveTo>
                <a:cubicBezTo>
                  <a:pt x="107593" y="3263"/>
                  <a:pt x="206979" y="-7732"/>
                  <a:pt x="380071" y="0"/>
                </a:cubicBezTo>
                <a:cubicBezTo>
                  <a:pt x="553163" y="7732"/>
                  <a:pt x="643645" y="7347"/>
                  <a:pt x="730906" y="0"/>
                </a:cubicBezTo>
                <a:cubicBezTo>
                  <a:pt x="742290" y="165101"/>
                  <a:pt x="745449" y="183331"/>
                  <a:pt x="730906" y="338554"/>
                </a:cubicBezTo>
                <a:cubicBezTo>
                  <a:pt x="575731" y="327530"/>
                  <a:pt x="491782" y="338530"/>
                  <a:pt x="365453" y="338554"/>
                </a:cubicBezTo>
                <a:cubicBezTo>
                  <a:pt x="239124" y="338578"/>
                  <a:pt x="122726" y="342389"/>
                  <a:pt x="0" y="338554"/>
                </a:cubicBezTo>
                <a:cubicBezTo>
                  <a:pt x="-13705" y="218660"/>
                  <a:pt x="-10648" y="126499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3305929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404444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7610" y="-1494"/>
                  <a:pt x="295892" y="13922"/>
                  <a:pt x="404444" y="0"/>
                </a:cubicBezTo>
                <a:cubicBezTo>
                  <a:pt x="512996" y="-13922"/>
                  <a:pt x="636104" y="17750"/>
                  <a:pt x="777777" y="0"/>
                </a:cubicBezTo>
                <a:cubicBezTo>
                  <a:pt x="788800" y="100445"/>
                  <a:pt x="782982" y="179525"/>
                  <a:pt x="777777" y="338554"/>
                </a:cubicBezTo>
                <a:cubicBezTo>
                  <a:pt x="599207" y="338769"/>
                  <a:pt x="529662" y="341505"/>
                  <a:pt x="412222" y="338554"/>
                </a:cubicBezTo>
                <a:cubicBezTo>
                  <a:pt x="294783" y="335603"/>
                  <a:pt x="157500" y="319775"/>
                  <a:pt x="0" y="338554"/>
                </a:cubicBezTo>
                <a:cubicBezTo>
                  <a:pt x="11524" y="265154"/>
                  <a:pt x="-4956" y="117900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40737" y="-13847"/>
                  <a:pt x="315488" y="-16025"/>
                  <a:pt x="396666" y="0"/>
                </a:cubicBezTo>
                <a:cubicBezTo>
                  <a:pt x="477844" y="16025"/>
                  <a:pt x="669233" y="17892"/>
                  <a:pt x="777777" y="0"/>
                </a:cubicBezTo>
                <a:cubicBezTo>
                  <a:pt x="771858" y="118629"/>
                  <a:pt x="778974" y="247982"/>
                  <a:pt x="777777" y="338554"/>
                </a:cubicBezTo>
                <a:cubicBezTo>
                  <a:pt x="611690" y="343882"/>
                  <a:pt x="507792" y="330219"/>
                  <a:pt x="404444" y="338554"/>
                </a:cubicBezTo>
                <a:cubicBezTo>
                  <a:pt x="301096" y="346889"/>
                  <a:pt x="152218" y="319166"/>
                  <a:pt x="0" y="338554"/>
                </a:cubicBezTo>
                <a:cubicBezTo>
                  <a:pt x="10930" y="215275"/>
                  <a:pt x="1993" y="10226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0272997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custGeom>
            <a:avLst/>
            <a:gdLst>
              <a:gd name="connsiteX0" fmla="*/ 0 w 5052477"/>
              <a:gd name="connsiteY0" fmla="*/ 0 h 338554"/>
              <a:gd name="connsiteX1" fmla="*/ 631560 w 5052477"/>
              <a:gd name="connsiteY1" fmla="*/ 0 h 338554"/>
              <a:gd name="connsiteX2" fmla="*/ 1162070 w 5052477"/>
              <a:gd name="connsiteY2" fmla="*/ 0 h 338554"/>
              <a:gd name="connsiteX3" fmla="*/ 1793629 w 5052477"/>
              <a:gd name="connsiteY3" fmla="*/ 0 h 338554"/>
              <a:gd name="connsiteX4" fmla="*/ 2273615 w 5052477"/>
              <a:gd name="connsiteY4" fmla="*/ 0 h 338554"/>
              <a:gd name="connsiteX5" fmla="*/ 3006224 w 5052477"/>
              <a:gd name="connsiteY5" fmla="*/ 0 h 338554"/>
              <a:gd name="connsiteX6" fmla="*/ 3536734 w 5052477"/>
              <a:gd name="connsiteY6" fmla="*/ 0 h 338554"/>
              <a:gd name="connsiteX7" fmla="*/ 4067244 w 5052477"/>
              <a:gd name="connsiteY7" fmla="*/ 0 h 338554"/>
              <a:gd name="connsiteX8" fmla="*/ 5052477 w 5052477"/>
              <a:gd name="connsiteY8" fmla="*/ 0 h 338554"/>
              <a:gd name="connsiteX9" fmla="*/ 5052477 w 5052477"/>
              <a:gd name="connsiteY9" fmla="*/ 338554 h 338554"/>
              <a:gd name="connsiteX10" fmla="*/ 4471442 w 5052477"/>
              <a:gd name="connsiteY10" fmla="*/ 338554 h 338554"/>
              <a:gd name="connsiteX11" fmla="*/ 3738833 w 5052477"/>
              <a:gd name="connsiteY11" fmla="*/ 338554 h 338554"/>
              <a:gd name="connsiteX12" fmla="*/ 3258848 w 5052477"/>
              <a:gd name="connsiteY12" fmla="*/ 338554 h 338554"/>
              <a:gd name="connsiteX13" fmla="*/ 2728338 w 5052477"/>
              <a:gd name="connsiteY13" fmla="*/ 338554 h 338554"/>
              <a:gd name="connsiteX14" fmla="*/ 2147303 w 5052477"/>
              <a:gd name="connsiteY14" fmla="*/ 338554 h 338554"/>
              <a:gd name="connsiteX15" fmla="*/ 1465218 w 5052477"/>
              <a:gd name="connsiteY15" fmla="*/ 338554 h 338554"/>
              <a:gd name="connsiteX16" fmla="*/ 934708 w 5052477"/>
              <a:gd name="connsiteY16" fmla="*/ 338554 h 338554"/>
              <a:gd name="connsiteX17" fmla="*/ 0 w 5052477"/>
              <a:gd name="connsiteY17" fmla="*/ 338554 h 338554"/>
              <a:gd name="connsiteX18" fmla="*/ 0 w 5052477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2477" h="338554" fill="none" extrusionOk="0">
                <a:moveTo>
                  <a:pt x="0" y="0"/>
                </a:moveTo>
                <a:cubicBezTo>
                  <a:pt x="149673" y="-3577"/>
                  <a:pt x="464438" y="12949"/>
                  <a:pt x="631560" y="0"/>
                </a:cubicBezTo>
                <a:cubicBezTo>
                  <a:pt x="798682" y="-12949"/>
                  <a:pt x="1049122" y="22218"/>
                  <a:pt x="1162070" y="0"/>
                </a:cubicBezTo>
                <a:cubicBezTo>
                  <a:pt x="1275018" y="-22218"/>
                  <a:pt x="1542163" y="6044"/>
                  <a:pt x="1793629" y="0"/>
                </a:cubicBezTo>
                <a:cubicBezTo>
                  <a:pt x="2045095" y="-6044"/>
                  <a:pt x="2148812" y="17929"/>
                  <a:pt x="2273615" y="0"/>
                </a:cubicBezTo>
                <a:cubicBezTo>
                  <a:pt x="2398418" y="-17929"/>
                  <a:pt x="2742019" y="-35284"/>
                  <a:pt x="3006224" y="0"/>
                </a:cubicBezTo>
                <a:cubicBezTo>
                  <a:pt x="3270429" y="35284"/>
                  <a:pt x="3286157" y="-355"/>
                  <a:pt x="3536734" y="0"/>
                </a:cubicBezTo>
                <a:cubicBezTo>
                  <a:pt x="3787311" y="355"/>
                  <a:pt x="3945637" y="-20363"/>
                  <a:pt x="4067244" y="0"/>
                </a:cubicBezTo>
                <a:cubicBezTo>
                  <a:pt x="4188851" y="20363"/>
                  <a:pt x="4626408" y="-30338"/>
                  <a:pt x="5052477" y="0"/>
                </a:cubicBezTo>
                <a:cubicBezTo>
                  <a:pt x="5058470" y="139779"/>
                  <a:pt x="5067500" y="194360"/>
                  <a:pt x="5052477" y="338554"/>
                </a:cubicBezTo>
                <a:cubicBezTo>
                  <a:pt x="4887711" y="315827"/>
                  <a:pt x="4665846" y="342300"/>
                  <a:pt x="4471442" y="338554"/>
                </a:cubicBezTo>
                <a:cubicBezTo>
                  <a:pt x="4277039" y="334808"/>
                  <a:pt x="4031322" y="344739"/>
                  <a:pt x="3738833" y="338554"/>
                </a:cubicBezTo>
                <a:cubicBezTo>
                  <a:pt x="3446344" y="332369"/>
                  <a:pt x="3447733" y="358476"/>
                  <a:pt x="3258848" y="338554"/>
                </a:cubicBezTo>
                <a:cubicBezTo>
                  <a:pt x="3069964" y="318632"/>
                  <a:pt x="2988187" y="350073"/>
                  <a:pt x="2728338" y="338554"/>
                </a:cubicBezTo>
                <a:cubicBezTo>
                  <a:pt x="2468489" y="327036"/>
                  <a:pt x="2414807" y="362208"/>
                  <a:pt x="2147303" y="338554"/>
                </a:cubicBezTo>
                <a:cubicBezTo>
                  <a:pt x="1879800" y="314900"/>
                  <a:pt x="1700189" y="344936"/>
                  <a:pt x="1465218" y="338554"/>
                </a:cubicBezTo>
                <a:cubicBezTo>
                  <a:pt x="1230248" y="332172"/>
                  <a:pt x="1080370" y="357831"/>
                  <a:pt x="934708" y="338554"/>
                </a:cubicBezTo>
                <a:cubicBezTo>
                  <a:pt x="789046" y="319278"/>
                  <a:pt x="450758" y="295391"/>
                  <a:pt x="0" y="338554"/>
                </a:cubicBezTo>
                <a:cubicBezTo>
                  <a:pt x="-12501" y="269751"/>
                  <a:pt x="10486" y="77604"/>
                  <a:pt x="0" y="0"/>
                </a:cubicBezTo>
                <a:close/>
              </a:path>
              <a:path w="5052477" h="338554" stroke="0" extrusionOk="0">
                <a:moveTo>
                  <a:pt x="0" y="0"/>
                </a:moveTo>
                <a:cubicBezTo>
                  <a:pt x="155864" y="-3260"/>
                  <a:pt x="480426" y="21656"/>
                  <a:pt x="631560" y="0"/>
                </a:cubicBezTo>
                <a:cubicBezTo>
                  <a:pt x="782694" y="-21656"/>
                  <a:pt x="946612" y="-880"/>
                  <a:pt x="1212594" y="0"/>
                </a:cubicBezTo>
                <a:cubicBezTo>
                  <a:pt x="1478576" y="880"/>
                  <a:pt x="1553653" y="33907"/>
                  <a:pt x="1894679" y="0"/>
                </a:cubicBezTo>
                <a:cubicBezTo>
                  <a:pt x="2235705" y="-33907"/>
                  <a:pt x="2370866" y="25383"/>
                  <a:pt x="2576763" y="0"/>
                </a:cubicBezTo>
                <a:cubicBezTo>
                  <a:pt x="2782660" y="-25383"/>
                  <a:pt x="2961332" y="-21667"/>
                  <a:pt x="3107273" y="0"/>
                </a:cubicBezTo>
                <a:cubicBezTo>
                  <a:pt x="3253214" y="21667"/>
                  <a:pt x="3480265" y="7135"/>
                  <a:pt x="3637783" y="0"/>
                </a:cubicBezTo>
                <a:cubicBezTo>
                  <a:pt x="3795301" y="-7135"/>
                  <a:pt x="3969540" y="10074"/>
                  <a:pt x="4218818" y="0"/>
                </a:cubicBezTo>
                <a:cubicBezTo>
                  <a:pt x="4468096" y="-10074"/>
                  <a:pt x="4703632" y="40605"/>
                  <a:pt x="5052477" y="0"/>
                </a:cubicBezTo>
                <a:cubicBezTo>
                  <a:pt x="5044706" y="162284"/>
                  <a:pt x="5038234" y="209173"/>
                  <a:pt x="5052477" y="338554"/>
                </a:cubicBezTo>
                <a:cubicBezTo>
                  <a:pt x="4815224" y="318934"/>
                  <a:pt x="4769522" y="320600"/>
                  <a:pt x="4572492" y="338554"/>
                </a:cubicBezTo>
                <a:cubicBezTo>
                  <a:pt x="4375462" y="356508"/>
                  <a:pt x="4234884" y="315249"/>
                  <a:pt x="3991457" y="338554"/>
                </a:cubicBezTo>
                <a:cubicBezTo>
                  <a:pt x="3748030" y="361859"/>
                  <a:pt x="3665680" y="317144"/>
                  <a:pt x="3511472" y="338554"/>
                </a:cubicBezTo>
                <a:cubicBezTo>
                  <a:pt x="3357264" y="359964"/>
                  <a:pt x="3058123" y="360140"/>
                  <a:pt x="2930437" y="338554"/>
                </a:cubicBezTo>
                <a:cubicBezTo>
                  <a:pt x="2802752" y="316968"/>
                  <a:pt x="2633019" y="359486"/>
                  <a:pt x="2349402" y="338554"/>
                </a:cubicBezTo>
                <a:cubicBezTo>
                  <a:pt x="2065786" y="317622"/>
                  <a:pt x="1799510" y="324629"/>
                  <a:pt x="1616793" y="338554"/>
                </a:cubicBezTo>
                <a:cubicBezTo>
                  <a:pt x="1434076" y="352479"/>
                  <a:pt x="1241721" y="357018"/>
                  <a:pt x="1136807" y="338554"/>
                </a:cubicBezTo>
                <a:cubicBezTo>
                  <a:pt x="1031893" y="320090"/>
                  <a:pt x="314387" y="383631"/>
                  <a:pt x="0" y="338554"/>
                </a:cubicBezTo>
                <a:cubicBezTo>
                  <a:pt x="-7651" y="240294"/>
                  <a:pt x="-503" y="116030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8772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experiment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93746" y="3412348"/>
            <a:ext cx="136343" cy="1451947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403382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864296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custGeom>
            <a:avLst/>
            <a:gdLst>
              <a:gd name="connsiteX0" fmla="*/ 0 w 3438572"/>
              <a:gd name="connsiteY0" fmla="*/ 0 h 338554"/>
              <a:gd name="connsiteX1" fmla="*/ 653329 w 3438572"/>
              <a:gd name="connsiteY1" fmla="*/ 0 h 338554"/>
              <a:gd name="connsiteX2" fmla="*/ 1306657 w 3438572"/>
              <a:gd name="connsiteY2" fmla="*/ 0 h 338554"/>
              <a:gd name="connsiteX3" fmla="*/ 1891215 w 3438572"/>
              <a:gd name="connsiteY3" fmla="*/ 0 h 338554"/>
              <a:gd name="connsiteX4" fmla="*/ 2578929 w 3438572"/>
              <a:gd name="connsiteY4" fmla="*/ 0 h 338554"/>
              <a:gd name="connsiteX5" fmla="*/ 3438572 w 3438572"/>
              <a:gd name="connsiteY5" fmla="*/ 0 h 338554"/>
              <a:gd name="connsiteX6" fmla="*/ 3438572 w 3438572"/>
              <a:gd name="connsiteY6" fmla="*/ 338554 h 338554"/>
              <a:gd name="connsiteX7" fmla="*/ 2750858 w 3438572"/>
              <a:gd name="connsiteY7" fmla="*/ 338554 h 338554"/>
              <a:gd name="connsiteX8" fmla="*/ 1994372 w 3438572"/>
              <a:gd name="connsiteY8" fmla="*/ 338554 h 338554"/>
              <a:gd name="connsiteX9" fmla="*/ 1306657 w 3438572"/>
              <a:gd name="connsiteY9" fmla="*/ 338554 h 338554"/>
              <a:gd name="connsiteX10" fmla="*/ 687714 w 3438572"/>
              <a:gd name="connsiteY10" fmla="*/ 338554 h 338554"/>
              <a:gd name="connsiteX11" fmla="*/ 0 w 3438572"/>
              <a:gd name="connsiteY11" fmla="*/ 338554 h 338554"/>
              <a:gd name="connsiteX12" fmla="*/ 0 w 3438572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38572" h="338554" fill="none" extrusionOk="0">
                <a:moveTo>
                  <a:pt x="0" y="0"/>
                </a:moveTo>
                <a:cubicBezTo>
                  <a:pt x="133686" y="10606"/>
                  <a:pt x="404639" y="7365"/>
                  <a:pt x="653329" y="0"/>
                </a:cubicBezTo>
                <a:cubicBezTo>
                  <a:pt x="902019" y="-7365"/>
                  <a:pt x="1086206" y="15545"/>
                  <a:pt x="1306657" y="0"/>
                </a:cubicBezTo>
                <a:cubicBezTo>
                  <a:pt x="1527108" y="-15545"/>
                  <a:pt x="1656443" y="24800"/>
                  <a:pt x="1891215" y="0"/>
                </a:cubicBezTo>
                <a:cubicBezTo>
                  <a:pt x="2125987" y="-24800"/>
                  <a:pt x="2324818" y="-5515"/>
                  <a:pt x="2578929" y="0"/>
                </a:cubicBezTo>
                <a:cubicBezTo>
                  <a:pt x="2833040" y="5515"/>
                  <a:pt x="3015929" y="-5734"/>
                  <a:pt x="3438572" y="0"/>
                </a:cubicBezTo>
                <a:cubicBezTo>
                  <a:pt x="3432510" y="106024"/>
                  <a:pt x="3435682" y="268731"/>
                  <a:pt x="3438572" y="338554"/>
                </a:cubicBezTo>
                <a:cubicBezTo>
                  <a:pt x="3285942" y="337309"/>
                  <a:pt x="2965871" y="350178"/>
                  <a:pt x="2750858" y="338554"/>
                </a:cubicBezTo>
                <a:cubicBezTo>
                  <a:pt x="2535845" y="326930"/>
                  <a:pt x="2267089" y="337375"/>
                  <a:pt x="1994372" y="338554"/>
                </a:cubicBezTo>
                <a:cubicBezTo>
                  <a:pt x="1721655" y="339733"/>
                  <a:pt x="1607019" y="351509"/>
                  <a:pt x="1306657" y="338554"/>
                </a:cubicBezTo>
                <a:cubicBezTo>
                  <a:pt x="1006296" y="325599"/>
                  <a:pt x="978268" y="327723"/>
                  <a:pt x="687714" y="338554"/>
                </a:cubicBezTo>
                <a:cubicBezTo>
                  <a:pt x="397160" y="349385"/>
                  <a:pt x="246285" y="371637"/>
                  <a:pt x="0" y="338554"/>
                </a:cubicBezTo>
                <a:cubicBezTo>
                  <a:pt x="11738" y="224619"/>
                  <a:pt x="-16398" y="111746"/>
                  <a:pt x="0" y="0"/>
                </a:cubicBezTo>
                <a:close/>
              </a:path>
              <a:path w="3438572" h="338554" stroke="0" extrusionOk="0">
                <a:moveTo>
                  <a:pt x="0" y="0"/>
                </a:moveTo>
                <a:cubicBezTo>
                  <a:pt x="173545" y="29466"/>
                  <a:pt x="561064" y="-16018"/>
                  <a:pt x="756486" y="0"/>
                </a:cubicBezTo>
                <a:cubicBezTo>
                  <a:pt x="951908" y="16018"/>
                  <a:pt x="1245906" y="-10319"/>
                  <a:pt x="1409815" y="0"/>
                </a:cubicBezTo>
                <a:cubicBezTo>
                  <a:pt x="1573724" y="10319"/>
                  <a:pt x="1801122" y="-10377"/>
                  <a:pt x="1994372" y="0"/>
                </a:cubicBezTo>
                <a:cubicBezTo>
                  <a:pt x="2187622" y="10377"/>
                  <a:pt x="2333192" y="-7938"/>
                  <a:pt x="2578929" y="0"/>
                </a:cubicBezTo>
                <a:cubicBezTo>
                  <a:pt x="2824666" y="7938"/>
                  <a:pt x="3117898" y="11480"/>
                  <a:pt x="3438572" y="0"/>
                </a:cubicBezTo>
                <a:cubicBezTo>
                  <a:pt x="3432030" y="111313"/>
                  <a:pt x="3442069" y="185153"/>
                  <a:pt x="3438572" y="338554"/>
                </a:cubicBezTo>
                <a:cubicBezTo>
                  <a:pt x="3312348" y="318194"/>
                  <a:pt x="3031067" y="335829"/>
                  <a:pt x="2819629" y="338554"/>
                </a:cubicBezTo>
                <a:cubicBezTo>
                  <a:pt x="2608191" y="341279"/>
                  <a:pt x="2366297" y="348365"/>
                  <a:pt x="2200686" y="338554"/>
                </a:cubicBezTo>
                <a:cubicBezTo>
                  <a:pt x="2035075" y="328743"/>
                  <a:pt x="1739408" y="314850"/>
                  <a:pt x="1547357" y="338554"/>
                </a:cubicBezTo>
                <a:cubicBezTo>
                  <a:pt x="1355306" y="362258"/>
                  <a:pt x="1160614" y="319371"/>
                  <a:pt x="928414" y="338554"/>
                </a:cubicBezTo>
                <a:cubicBezTo>
                  <a:pt x="696214" y="357737"/>
                  <a:pt x="368855" y="294927"/>
                  <a:pt x="0" y="338554"/>
                </a:cubicBezTo>
                <a:cubicBezTo>
                  <a:pt x="-984" y="269855"/>
                  <a:pt x="16340" y="104171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6648142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custGeom>
            <a:avLst/>
            <a:gdLst>
              <a:gd name="connsiteX0" fmla="*/ 0 w 777777"/>
              <a:gd name="connsiteY0" fmla="*/ 0 h 338554"/>
              <a:gd name="connsiteX1" fmla="*/ 388889 w 777777"/>
              <a:gd name="connsiteY1" fmla="*/ 0 h 338554"/>
              <a:gd name="connsiteX2" fmla="*/ 777777 w 777777"/>
              <a:gd name="connsiteY2" fmla="*/ 0 h 338554"/>
              <a:gd name="connsiteX3" fmla="*/ 777777 w 777777"/>
              <a:gd name="connsiteY3" fmla="*/ 338554 h 338554"/>
              <a:gd name="connsiteX4" fmla="*/ 412222 w 777777"/>
              <a:gd name="connsiteY4" fmla="*/ 338554 h 338554"/>
              <a:gd name="connsiteX5" fmla="*/ 0 w 777777"/>
              <a:gd name="connsiteY5" fmla="*/ 338554 h 338554"/>
              <a:gd name="connsiteX6" fmla="*/ 0 w 777777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777" h="338554" fill="none" extrusionOk="0">
                <a:moveTo>
                  <a:pt x="0" y="0"/>
                </a:moveTo>
                <a:cubicBezTo>
                  <a:pt x="92367" y="-16524"/>
                  <a:pt x="232200" y="534"/>
                  <a:pt x="388889" y="0"/>
                </a:cubicBezTo>
                <a:cubicBezTo>
                  <a:pt x="545578" y="-534"/>
                  <a:pt x="692836" y="16451"/>
                  <a:pt x="777777" y="0"/>
                </a:cubicBezTo>
                <a:cubicBezTo>
                  <a:pt x="776799" y="107777"/>
                  <a:pt x="767917" y="195723"/>
                  <a:pt x="777777" y="338554"/>
                </a:cubicBezTo>
                <a:cubicBezTo>
                  <a:pt x="691337" y="339434"/>
                  <a:pt x="589637" y="332309"/>
                  <a:pt x="412222" y="338554"/>
                </a:cubicBezTo>
                <a:cubicBezTo>
                  <a:pt x="234808" y="344799"/>
                  <a:pt x="135064" y="318271"/>
                  <a:pt x="0" y="338554"/>
                </a:cubicBezTo>
                <a:cubicBezTo>
                  <a:pt x="16312" y="182694"/>
                  <a:pt x="15202" y="76868"/>
                  <a:pt x="0" y="0"/>
                </a:cubicBezTo>
                <a:close/>
              </a:path>
              <a:path w="777777" h="338554" stroke="0" extrusionOk="0">
                <a:moveTo>
                  <a:pt x="0" y="0"/>
                </a:moveTo>
                <a:cubicBezTo>
                  <a:pt x="109828" y="-8672"/>
                  <a:pt x="255497" y="-7708"/>
                  <a:pt x="388889" y="0"/>
                </a:cubicBezTo>
                <a:cubicBezTo>
                  <a:pt x="522281" y="7708"/>
                  <a:pt x="684665" y="11358"/>
                  <a:pt x="777777" y="0"/>
                </a:cubicBezTo>
                <a:cubicBezTo>
                  <a:pt x="765316" y="127640"/>
                  <a:pt x="773161" y="173838"/>
                  <a:pt x="777777" y="338554"/>
                </a:cubicBezTo>
                <a:cubicBezTo>
                  <a:pt x="695688" y="322411"/>
                  <a:pt x="503487" y="351661"/>
                  <a:pt x="381111" y="338554"/>
                </a:cubicBezTo>
                <a:cubicBezTo>
                  <a:pt x="258735" y="325447"/>
                  <a:pt x="182116" y="346509"/>
                  <a:pt x="0" y="338554"/>
                </a:cubicBezTo>
                <a:cubicBezTo>
                  <a:pt x="-12306" y="208974"/>
                  <a:pt x="-10615" y="69977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936591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custGeom>
            <a:avLst/>
            <a:gdLst>
              <a:gd name="connsiteX0" fmla="*/ 0 w 3423220"/>
              <a:gd name="connsiteY0" fmla="*/ 0 h 584775"/>
              <a:gd name="connsiteX1" fmla="*/ 718876 w 3423220"/>
              <a:gd name="connsiteY1" fmla="*/ 0 h 584775"/>
              <a:gd name="connsiteX2" fmla="*/ 1437752 w 3423220"/>
              <a:gd name="connsiteY2" fmla="*/ 0 h 584775"/>
              <a:gd name="connsiteX3" fmla="*/ 2019700 w 3423220"/>
              <a:gd name="connsiteY3" fmla="*/ 0 h 584775"/>
              <a:gd name="connsiteX4" fmla="*/ 2635879 w 3423220"/>
              <a:gd name="connsiteY4" fmla="*/ 0 h 584775"/>
              <a:gd name="connsiteX5" fmla="*/ 3423220 w 3423220"/>
              <a:gd name="connsiteY5" fmla="*/ 0 h 584775"/>
              <a:gd name="connsiteX6" fmla="*/ 3423220 w 3423220"/>
              <a:gd name="connsiteY6" fmla="*/ 584775 h 584775"/>
              <a:gd name="connsiteX7" fmla="*/ 2670112 w 3423220"/>
              <a:gd name="connsiteY7" fmla="*/ 584775 h 584775"/>
              <a:gd name="connsiteX8" fmla="*/ 1985468 w 3423220"/>
              <a:gd name="connsiteY8" fmla="*/ 584775 h 584775"/>
              <a:gd name="connsiteX9" fmla="*/ 1369288 w 3423220"/>
              <a:gd name="connsiteY9" fmla="*/ 584775 h 584775"/>
              <a:gd name="connsiteX10" fmla="*/ 718876 w 3423220"/>
              <a:gd name="connsiteY10" fmla="*/ 584775 h 584775"/>
              <a:gd name="connsiteX11" fmla="*/ 0 w 3423220"/>
              <a:gd name="connsiteY11" fmla="*/ 584775 h 584775"/>
              <a:gd name="connsiteX12" fmla="*/ 0 w 342322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3220" h="584775" fill="none" extrusionOk="0">
                <a:moveTo>
                  <a:pt x="0" y="0"/>
                </a:moveTo>
                <a:cubicBezTo>
                  <a:pt x="261554" y="-27734"/>
                  <a:pt x="530716" y="20883"/>
                  <a:pt x="718876" y="0"/>
                </a:cubicBezTo>
                <a:cubicBezTo>
                  <a:pt x="907036" y="-20883"/>
                  <a:pt x="1165781" y="10378"/>
                  <a:pt x="1437752" y="0"/>
                </a:cubicBezTo>
                <a:cubicBezTo>
                  <a:pt x="1709723" y="-10378"/>
                  <a:pt x="1798428" y="20180"/>
                  <a:pt x="2019700" y="0"/>
                </a:cubicBezTo>
                <a:cubicBezTo>
                  <a:pt x="2240972" y="-20180"/>
                  <a:pt x="2508056" y="-3321"/>
                  <a:pt x="2635879" y="0"/>
                </a:cubicBezTo>
                <a:cubicBezTo>
                  <a:pt x="2763702" y="3321"/>
                  <a:pt x="3152782" y="18090"/>
                  <a:pt x="3423220" y="0"/>
                </a:cubicBezTo>
                <a:cubicBezTo>
                  <a:pt x="3413202" y="121188"/>
                  <a:pt x="3409783" y="335915"/>
                  <a:pt x="3423220" y="584775"/>
                </a:cubicBezTo>
                <a:cubicBezTo>
                  <a:pt x="3104147" y="584799"/>
                  <a:pt x="2836996" y="610653"/>
                  <a:pt x="2670112" y="584775"/>
                </a:cubicBezTo>
                <a:cubicBezTo>
                  <a:pt x="2503228" y="558897"/>
                  <a:pt x="2306865" y="557131"/>
                  <a:pt x="1985468" y="584775"/>
                </a:cubicBezTo>
                <a:cubicBezTo>
                  <a:pt x="1664071" y="612419"/>
                  <a:pt x="1645221" y="579517"/>
                  <a:pt x="1369288" y="584775"/>
                </a:cubicBezTo>
                <a:cubicBezTo>
                  <a:pt x="1093355" y="590033"/>
                  <a:pt x="963197" y="565240"/>
                  <a:pt x="718876" y="584775"/>
                </a:cubicBezTo>
                <a:cubicBezTo>
                  <a:pt x="474555" y="604310"/>
                  <a:pt x="205624" y="580312"/>
                  <a:pt x="0" y="584775"/>
                </a:cubicBezTo>
                <a:cubicBezTo>
                  <a:pt x="25539" y="461173"/>
                  <a:pt x="-17919" y="268215"/>
                  <a:pt x="0" y="0"/>
                </a:cubicBezTo>
                <a:close/>
              </a:path>
              <a:path w="3423220" h="584775" stroke="0" extrusionOk="0">
                <a:moveTo>
                  <a:pt x="0" y="0"/>
                </a:moveTo>
                <a:cubicBezTo>
                  <a:pt x="236264" y="-5797"/>
                  <a:pt x="496779" y="30871"/>
                  <a:pt x="718876" y="0"/>
                </a:cubicBezTo>
                <a:cubicBezTo>
                  <a:pt x="940973" y="-30871"/>
                  <a:pt x="1101168" y="8346"/>
                  <a:pt x="1300824" y="0"/>
                </a:cubicBezTo>
                <a:cubicBezTo>
                  <a:pt x="1500480" y="-8346"/>
                  <a:pt x="1802487" y="33092"/>
                  <a:pt x="1985468" y="0"/>
                </a:cubicBezTo>
                <a:cubicBezTo>
                  <a:pt x="2168449" y="-33092"/>
                  <a:pt x="2374795" y="-6565"/>
                  <a:pt x="2670112" y="0"/>
                </a:cubicBezTo>
                <a:cubicBezTo>
                  <a:pt x="2965429" y="6565"/>
                  <a:pt x="3213822" y="34000"/>
                  <a:pt x="3423220" y="0"/>
                </a:cubicBezTo>
                <a:cubicBezTo>
                  <a:pt x="3433944" y="270084"/>
                  <a:pt x="3448539" y="299375"/>
                  <a:pt x="3423220" y="584775"/>
                </a:cubicBezTo>
                <a:cubicBezTo>
                  <a:pt x="3088339" y="552681"/>
                  <a:pt x="2854042" y="610709"/>
                  <a:pt x="2670112" y="584775"/>
                </a:cubicBezTo>
                <a:cubicBezTo>
                  <a:pt x="2486182" y="558841"/>
                  <a:pt x="2283494" y="582260"/>
                  <a:pt x="2019700" y="584775"/>
                </a:cubicBezTo>
                <a:cubicBezTo>
                  <a:pt x="1755906" y="587290"/>
                  <a:pt x="1582674" y="603479"/>
                  <a:pt x="1437752" y="584775"/>
                </a:cubicBezTo>
                <a:cubicBezTo>
                  <a:pt x="1292830" y="566071"/>
                  <a:pt x="1015782" y="598925"/>
                  <a:pt x="821573" y="584775"/>
                </a:cubicBezTo>
                <a:cubicBezTo>
                  <a:pt x="627364" y="570625"/>
                  <a:pt x="205779" y="597872"/>
                  <a:pt x="0" y="584775"/>
                </a:cubicBezTo>
                <a:cubicBezTo>
                  <a:pt x="-14597" y="300448"/>
                  <a:pt x="15864" y="149485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960098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winner. Clean up after experiment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403382"/>
            <a:ext cx="429360" cy="1460914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9CD0F78-80FA-BD4A-9482-EBC280C1C060}"/>
              </a:ext>
            </a:extLst>
          </p:cNvPr>
          <p:cNvSpPr txBox="1"/>
          <p:nvPr/>
        </p:nvSpPr>
        <p:spPr>
          <a:xfrm>
            <a:off x="5028596" y="3484963"/>
            <a:ext cx="2217134" cy="1323439"/>
          </a:xfrm>
          <a:custGeom>
            <a:avLst/>
            <a:gdLst>
              <a:gd name="connsiteX0" fmla="*/ 0 w 2217134"/>
              <a:gd name="connsiteY0" fmla="*/ 0 h 1323439"/>
              <a:gd name="connsiteX1" fmla="*/ 532112 w 2217134"/>
              <a:gd name="connsiteY1" fmla="*/ 0 h 1323439"/>
              <a:gd name="connsiteX2" fmla="*/ 1086396 w 2217134"/>
              <a:gd name="connsiteY2" fmla="*/ 0 h 1323439"/>
              <a:gd name="connsiteX3" fmla="*/ 1662851 w 2217134"/>
              <a:gd name="connsiteY3" fmla="*/ 0 h 1323439"/>
              <a:gd name="connsiteX4" fmla="*/ 2217134 w 2217134"/>
              <a:gd name="connsiteY4" fmla="*/ 0 h 1323439"/>
              <a:gd name="connsiteX5" fmla="*/ 2217134 w 2217134"/>
              <a:gd name="connsiteY5" fmla="*/ 674954 h 1323439"/>
              <a:gd name="connsiteX6" fmla="*/ 2217134 w 2217134"/>
              <a:gd name="connsiteY6" fmla="*/ 1323439 h 1323439"/>
              <a:gd name="connsiteX7" fmla="*/ 1618508 w 2217134"/>
              <a:gd name="connsiteY7" fmla="*/ 1323439 h 1323439"/>
              <a:gd name="connsiteX8" fmla="*/ 1019882 w 2217134"/>
              <a:gd name="connsiteY8" fmla="*/ 1323439 h 1323439"/>
              <a:gd name="connsiteX9" fmla="*/ 0 w 2217134"/>
              <a:gd name="connsiteY9" fmla="*/ 1323439 h 1323439"/>
              <a:gd name="connsiteX10" fmla="*/ 0 w 2217134"/>
              <a:gd name="connsiteY10" fmla="*/ 674954 h 1323439"/>
              <a:gd name="connsiteX11" fmla="*/ 0 w 2217134"/>
              <a:gd name="connsiteY11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7134" h="1323439" fill="none" extrusionOk="0">
                <a:moveTo>
                  <a:pt x="0" y="0"/>
                </a:moveTo>
                <a:cubicBezTo>
                  <a:pt x="129562" y="3153"/>
                  <a:pt x="416944" y="-9262"/>
                  <a:pt x="532112" y="0"/>
                </a:cubicBezTo>
                <a:cubicBezTo>
                  <a:pt x="647280" y="9262"/>
                  <a:pt x="880800" y="23404"/>
                  <a:pt x="1086396" y="0"/>
                </a:cubicBezTo>
                <a:cubicBezTo>
                  <a:pt x="1291992" y="-23404"/>
                  <a:pt x="1531052" y="-11909"/>
                  <a:pt x="1662851" y="0"/>
                </a:cubicBezTo>
                <a:cubicBezTo>
                  <a:pt x="1794651" y="11909"/>
                  <a:pt x="1950961" y="-5194"/>
                  <a:pt x="2217134" y="0"/>
                </a:cubicBezTo>
                <a:cubicBezTo>
                  <a:pt x="2248960" y="242066"/>
                  <a:pt x="2190264" y="474376"/>
                  <a:pt x="2217134" y="674954"/>
                </a:cubicBezTo>
                <a:cubicBezTo>
                  <a:pt x="2244004" y="875532"/>
                  <a:pt x="2193249" y="1156576"/>
                  <a:pt x="2217134" y="1323439"/>
                </a:cubicBezTo>
                <a:cubicBezTo>
                  <a:pt x="2018326" y="1334796"/>
                  <a:pt x="1890693" y="1333829"/>
                  <a:pt x="1618508" y="1323439"/>
                </a:cubicBezTo>
                <a:cubicBezTo>
                  <a:pt x="1346323" y="1313049"/>
                  <a:pt x="1308440" y="1307535"/>
                  <a:pt x="1019882" y="1323439"/>
                </a:cubicBezTo>
                <a:cubicBezTo>
                  <a:pt x="731324" y="1339343"/>
                  <a:pt x="220177" y="1329043"/>
                  <a:pt x="0" y="1323439"/>
                </a:cubicBezTo>
                <a:cubicBezTo>
                  <a:pt x="4697" y="1103658"/>
                  <a:pt x="-19750" y="945168"/>
                  <a:pt x="0" y="674954"/>
                </a:cubicBezTo>
                <a:cubicBezTo>
                  <a:pt x="19750" y="404740"/>
                  <a:pt x="-28105" y="135825"/>
                  <a:pt x="0" y="0"/>
                </a:cubicBezTo>
                <a:close/>
              </a:path>
              <a:path w="2217134" h="1323439" stroke="0" extrusionOk="0">
                <a:moveTo>
                  <a:pt x="0" y="0"/>
                </a:moveTo>
                <a:cubicBezTo>
                  <a:pt x="151034" y="-3089"/>
                  <a:pt x="396128" y="7980"/>
                  <a:pt x="532112" y="0"/>
                </a:cubicBezTo>
                <a:cubicBezTo>
                  <a:pt x="668096" y="-7980"/>
                  <a:pt x="919704" y="4555"/>
                  <a:pt x="1019882" y="0"/>
                </a:cubicBezTo>
                <a:cubicBezTo>
                  <a:pt x="1120060" y="-4555"/>
                  <a:pt x="1399253" y="2718"/>
                  <a:pt x="1618508" y="0"/>
                </a:cubicBezTo>
                <a:cubicBezTo>
                  <a:pt x="1837763" y="-2718"/>
                  <a:pt x="1967955" y="4339"/>
                  <a:pt x="2217134" y="0"/>
                </a:cubicBezTo>
                <a:cubicBezTo>
                  <a:pt x="2196215" y="138092"/>
                  <a:pt x="2184789" y="480636"/>
                  <a:pt x="2217134" y="648485"/>
                </a:cubicBezTo>
                <a:cubicBezTo>
                  <a:pt x="2249479" y="816335"/>
                  <a:pt x="2187714" y="1080146"/>
                  <a:pt x="2217134" y="1323439"/>
                </a:cubicBezTo>
                <a:cubicBezTo>
                  <a:pt x="2020040" y="1301705"/>
                  <a:pt x="1909803" y="1319848"/>
                  <a:pt x="1662851" y="1323439"/>
                </a:cubicBezTo>
                <a:cubicBezTo>
                  <a:pt x="1415899" y="1327030"/>
                  <a:pt x="1281759" y="1294075"/>
                  <a:pt x="1064224" y="1323439"/>
                </a:cubicBezTo>
                <a:cubicBezTo>
                  <a:pt x="846689" y="1352803"/>
                  <a:pt x="780429" y="1314787"/>
                  <a:pt x="576455" y="1323439"/>
                </a:cubicBezTo>
                <a:cubicBezTo>
                  <a:pt x="372481" y="1332091"/>
                  <a:pt x="141204" y="1350875"/>
                  <a:pt x="0" y="1323439"/>
                </a:cubicBezTo>
                <a:cubicBezTo>
                  <a:pt x="26796" y="1099052"/>
                  <a:pt x="-7820" y="801412"/>
                  <a:pt x="0" y="661720"/>
                </a:cubicBezTo>
                <a:cubicBezTo>
                  <a:pt x="7820" y="522028"/>
                  <a:pt x="-17305" y="232413"/>
                  <a:pt x="0" y="0"/>
                </a:cubicBezTo>
                <a:close/>
              </a:path>
            </a:pathLst>
          </a:cu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query metrics, </a:t>
            </a:r>
          </a:p>
          <a:p>
            <a:pPr algn="ctr"/>
            <a:r>
              <a:rPr lang="en-US" sz="1600" dirty="0"/>
              <a:t>assess versions,</a:t>
            </a:r>
          </a:p>
          <a:p>
            <a:pPr algn="ctr"/>
            <a:r>
              <a:rPr lang="en-US" sz="1600" dirty="0"/>
              <a:t>compute winner,</a:t>
            </a:r>
          </a:p>
          <a:p>
            <a:pPr algn="ctr"/>
            <a:r>
              <a:rPr lang="en-US" sz="1600" dirty="0"/>
              <a:t>optimize traffic split</a:t>
            </a:r>
          </a:p>
        </p:txBody>
      </p:sp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V0.2.5-pre for </a:t>
            </a:r>
            <a:r>
              <a:rPr lang="en-US" dirty="0" err="1"/>
              <a:t>KFServing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49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87532" y="2621067"/>
            <a:ext cx="1545831" cy="705316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082712" y="2570095"/>
            <a:ext cx="928188" cy="892362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4070803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706737" y="2778193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05153" y="2695955"/>
            <a:ext cx="533808" cy="533808"/>
          </a:xfrm>
          <a:prstGeom prst="rect">
            <a:avLst/>
          </a:prstGeom>
        </p:spPr>
      </p:pic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20F37A-F32E-3A4C-B51C-C794C5C82BF7}"/>
              </a:ext>
            </a:extLst>
          </p:cNvPr>
          <p:cNvSpPr/>
          <p:nvPr/>
        </p:nvSpPr>
        <p:spPr>
          <a:xfrm>
            <a:off x="2125620" y="1895181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D5CFEB-ADD0-FB4E-87D4-B596936CA19C}"/>
              </a:ext>
            </a:extLst>
          </p:cNvPr>
          <p:cNvSpPr txBox="1"/>
          <p:nvPr/>
        </p:nvSpPr>
        <p:spPr>
          <a:xfrm>
            <a:off x="2048327" y="257791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E52D7-2428-3B41-B21E-F73AD19B7208}"/>
              </a:ext>
            </a:extLst>
          </p:cNvPr>
          <p:cNvSpPr txBox="1"/>
          <p:nvPr/>
        </p:nvSpPr>
        <p:spPr>
          <a:xfrm>
            <a:off x="2900400" y="14847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AC27E10-D892-EA43-A5E1-321943983C21}"/>
              </a:ext>
            </a:extLst>
          </p:cNvPr>
          <p:cNvSpPr/>
          <p:nvPr/>
        </p:nvSpPr>
        <p:spPr>
          <a:xfrm>
            <a:off x="3425792" y="1895181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2EC3CA-8B3C-0B4F-AD0F-23B1DD0D68E8}"/>
              </a:ext>
            </a:extLst>
          </p:cNvPr>
          <p:cNvSpPr txBox="1"/>
          <p:nvPr/>
        </p:nvSpPr>
        <p:spPr>
          <a:xfrm>
            <a:off x="3957545" y="256113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B32EB2-8371-7F44-AB8E-0AD3DAC91E6E}"/>
              </a:ext>
            </a:extLst>
          </p:cNvPr>
          <p:cNvSpPr txBox="1"/>
          <p:nvPr/>
        </p:nvSpPr>
        <p:spPr>
          <a:xfrm>
            <a:off x="10706737" y="2329806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B874C88E-9E28-7047-9CDD-6F287761EB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05153" y="2247568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0D5CFD9-86BF-E94C-9D1D-4E1F7A619AE9}"/>
              </a:ext>
            </a:extLst>
          </p:cNvPr>
          <p:cNvSpPr txBox="1"/>
          <p:nvPr/>
        </p:nvSpPr>
        <p:spPr>
          <a:xfrm>
            <a:off x="10706737" y="324563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pic>
        <p:nvPicPr>
          <p:cNvPr id="106" name="Graphic 105" descr="Checkbox Checked">
            <a:extLst>
              <a:ext uri="{FF2B5EF4-FFF2-40B4-BE49-F238E27FC236}">
                <a16:creationId xmlns:a16="http://schemas.microsoft.com/office/drawing/2014/main" id="{83577553-2109-2748-85A1-FA1E9759282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05153" y="3163398"/>
            <a:ext cx="533808" cy="533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0A621-158E-E845-BE95-931B08ACB5DE}"/>
              </a:ext>
            </a:extLst>
          </p:cNvPr>
          <p:cNvSpPr txBox="1"/>
          <p:nvPr/>
        </p:nvSpPr>
        <p:spPr>
          <a:xfrm>
            <a:off x="294874" y="447478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Min-scale / other annotations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CA49A9-088C-054B-B0C3-EA965A8DD573}"/>
              </a:ext>
            </a:extLst>
          </p:cNvPr>
          <p:cNvSpPr txBox="1"/>
          <p:nvPr/>
        </p:nvSpPr>
        <p:spPr>
          <a:xfrm>
            <a:off x="3741362" y="456231"/>
            <a:ext cx="661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Utilization metrics – add in CPU/Memory utilization based objectives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CAF892-55AC-A147-A74C-1162FA0D3127}"/>
              </a:ext>
            </a:extLst>
          </p:cNvPr>
          <p:cNvSpPr txBox="1"/>
          <p:nvPr/>
        </p:nvSpPr>
        <p:spPr>
          <a:xfrm>
            <a:off x="7323206" y="913721"/>
            <a:ext cx="46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Scenario: Prometheus + New Relic data sources</a:t>
            </a:r>
          </a:p>
        </p:txBody>
      </p:sp>
    </p:spTree>
    <p:extLst>
      <p:ext uri="{BB962C8B-B14F-4D97-AF65-F5344CB8AC3E}">
        <p14:creationId xmlns:p14="http://schemas.microsoft.com/office/powerpoint/2010/main" val="29415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693</Words>
  <Application>Microsoft Macintosh PowerPoint</Application>
  <PresentationFormat>Widescreen</PresentationFormat>
  <Paragraphs>388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Iter8 images for documentation</vt:lpstr>
      <vt:lpstr>V0.2.5-pre for KFServing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V0.2.5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711</cp:revision>
  <dcterms:created xsi:type="dcterms:W3CDTF">2020-10-24T21:25:13Z</dcterms:created>
  <dcterms:modified xsi:type="dcterms:W3CDTF">2021-03-09T16:03:05Z</dcterms:modified>
</cp:coreProperties>
</file>