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5" r:id="rId7"/>
    <p:sldId id="3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639614"/>
            <a:ext cx="7315200" cy="3447393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30562" y="4300629"/>
            <a:ext cx="393087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Kubernetes. CI/CD/GitOps pipeline.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10149" cy="46242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78976"/>
            <a:ext cx="1863289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Session affinity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Gradual rollout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688832"/>
            <a:ext cx="40780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metrics backend.</a:t>
            </a:r>
          </a:p>
        </p:txBody>
      </p:sp>
    </p:spTree>
    <p:extLst>
      <p:ext uri="{BB962C8B-B14F-4D97-AF65-F5344CB8AC3E}">
        <p14:creationId xmlns:p14="http://schemas.microsoft.com/office/powerpoint/2010/main" val="35469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30562" y="4300629"/>
            <a:ext cx="393087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Kubernetes. CI/CD/GitOps pipeline.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10149" cy="46242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78976"/>
            <a:ext cx="1863289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Session affinity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Gradual rollout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688832"/>
            <a:ext cx="40780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metrics backend.</a:t>
            </a:r>
          </a:p>
        </p:txBody>
      </p:sp>
    </p:spTree>
    <p:extLst>
      <p:ext uri="{BB962C8B-B14F-4D97-AF65-F5344CB8AC3E}">
        <p14:creationId xmlns:p14="http://schemas.microsoft.com/office/powerpoint/2010/main" val="229176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11580</TotalTime>
  <Words>209</Words>
  <Application>Microsoft Macintosh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1493</cp:revision>
  <dcterms:created xsi:type="dcterms:W3CDTF">2020-10-24T21:25:13Z</dcterms:created>
  <dcterms:modified xsi:type="dcterms:W3CDTF">2021-10-27T22:16:00Z</dcterms:modified>
</cp:coreProperties>
</file>