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904504" cy="717177"/>
          </a:xfrm>
          <a:custGeom>
            <a:avLst/>
            <a:gdLst>
              <a:gd name="connsiteX0" fmla="*/ 0 w 1904504"/>
              <a:gd name="connsiteY0" fmla="*/ 0 h 717177"/>
              <a:gd name="connsiteX1" fmla="*/ 457081 w 1904504"/>
              <a:gd name="connsiteY1" fmla="*/ 0 h 717177"/>
              <a:gd name="connsiteX2" fmla="*/ 933207 w 1904504"/>
              <a:gd name="connsiteY2" fmla="*/ 0 h 717177"/>
              <a:gd name="connsiteX3" fmla="*/ 1428378 w 1904504"/>
              <a:gd name="connsiteY3" fmla="*/ 0 h 717177"/>
              <a:gd name="connsiteX4" fmla="*/ 1904504 w 1904504"/>
              <a:gd name="connsiteY4" fmla="*/ 0 h 717177"/>
              <a:gd name="connsiteX5" fmla="*/ 1904504 w 1904504"/>
              <a:gd name="connsiteY5" fmla="*/ 365760 h 717177"/>
              <a:gd name="connsiteX6" fmla="*/ 1904504 w 1904504"/>
              <a:gd name="connsiteY6" fmla="*/ 717177 h 717177"/>
              <a:gd name="connsiteX7" fmla="*/ 1390288 w 1904504"/>
              <a:gd name="connsiteY7" fmla="*/ 717177 h 717177"/>
              <a:gd name="connsiteX8" fmla="*/ 876072 w 1904504"/>
              <a:gd name="connsiteY8" fmla="*/ 717177 h 717177"/>
              <a:gd name="connsiteX9" fmla="*/ 0 w 1904504"/>
              <a:gd name="connsiteY9" fmla="*/ 717177 h 717177"/>
              <a:gd name="connsiteX10" fmla="*/ 0 w 1904504"/>
              <a:gd name="connsiteY10" fmla="*/ 365760 h 717177"/>
              <a:gd name="connsiteX11" fmla="*/ 0 w 1904504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4504" h="717177" fill="none" extrusionOk="0">
                <a:moveTo>
                  <a:pt x="0" y="0"/>
                </a:moveTo>
                <a:cubicBezTo>
                  <a:pt x="98299" y="-13348"/>
                  <a:pt x="246893" y="15090"/>
                  <a:pt x="457081" y="0"/>
                </a:cubicBezTo>
                <a:cubicBezTo>
                  <a:pt x="667269" y="-15090"/>
                  <a:pt x="712914" y="21346"/>
                  <a:pt x="933207" y="0"/>
                </a:cubicBezTo>
                <a:cubicBezTo>
                  <a:pt x="1153500" y="-21346"/>
                  <a:pt x="1194290" y="53129"/>
                  <a:pt x="1428378" y="0"/>
                </a:cubicBezTo>
                <a:cubicBezTo>
                  <a:pt x="1662466" y="-53129"/>
                  <a:pt x="1729499" y="23253"/>
                  <a:pt x="1904504" y="0"/>
                </a:cubicBezTo>
                <a:cubicBezTo>
                  <a:pt x="1925036" y="94901"/>
                  <a:pt x="1891266" y="220272"/>
                  <a:pt x="1904504" y="365760"/>
                </a:cubicBezTo>
                <a:cubicBezTo>
                  <a:pt x="1917742" y="511248"/>
                  <a:pt x="1891870" y="604435"/>
                  <a:pt x="1904504" y="717177"/>
                </a:cubicBezTo>
                <a:cubicBezTo>
                  <a:pt x="1785163" y="751604"/>
                  <a:pt x="1626833" y="669802"/>
                  <a:pt x="1390288" y="717177"/>
                </a:cubicBezTo>
                <a:cubicBezTo>
                  <a:pt x="1153743" y="764552"/>
                  <a:pt x="1128363" y="671124"/>
                  <a:pt x="876072" y="717177"/>
                </a:cubicBezTo>
                <a:cubicBezTo>
                  <a:pt x="623781" y="763230"/>
                  <a:pt x="322754" y="684503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04504" h="717177" stroke="0" extrusionOk="0">
                <a:moveTo>
                  <a:pt x="0" y="0"/>
                </a:moveTo>
                <a:cubicBezTo>
                  <a:pt x="136957" y="-43813"/>
                  <a:pt x="358887" y="25271"/>
                  <a:pt x="457081" y="0"/>
                </a:cubicBezTo>
                <a:cubicBezTo>
                  <a:pt x="555275" y="-25271"/>
                  <a:pt x="748608" y="44031"/>
                  <a:pt x="876072" y="0"/>
                </a:cubicBezTo>
                <a:cubicBezTo>
                  <a:pt x="1003536" y="-44031"/>
                  <a:pt x="1223312" y="24114"/>
                  <a:pt x="1390288" y="0"/>
                </a:cubicBezTo>
                <a:cubicBezTo>
                  <a:pt x="1557264" y="-24114"/>
                  <a:pt x="1732862" y="14689"/>
                  <a:pt x="1904504" y="0"/>
                </a:cubicBezTo>
                <a:cubicBezTo>
                  <a:pt x="1905845" y="79747"/>
                  <a:pt x="1876426" y="259309"/>
                  <a:pt x="1904504" y="351417"/>
                </a:cubicBezTo>
                <a:cubicBezTo>
                  <a:pt x="1932582" y="443525"/>
                  <a:pt x="1874713" y="588711"/>
                  <a:pt x="1904504" y="717177"/>
                </a:cubicBezTo>
                <a:cubicBezTo>
                  <a:pt x="1750145" y="757776"/>
                  <a:pt x="1526298" y="691576"/>
                  <a:pt x="1428378" y="717177"/>
                </a:cubicBezTo>
                <a:cubicBezTo>
                  <a:pt x="1330458" y="742778"/>
                  <a:pt x="1169632" y="680746"/>
                  <a:pt x="914162" y="717177"/>
                </a:cubicBezTo>
                <a:cubicBezTo>
                  <a:pt x="658692" y="753608"/>
                  <a:pt x="630900" y="697662"/>
                  <a:pt x="495171" y="717177"/>
                </a:cubicBezTo>
                <a:cubicBezTo>
                  <a:pt x="359442" y="736692"/>
                  <a:pt x="211663" y="681814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Progressively 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980902" y="1063915"/>
            <a:ext cx="141642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providers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707913" y="2298984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689114" y="1781092"/>
            <a:ext cx="0" cy="517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endCxn id="27" idx="1"/>
          </p:cNvCxnSpPr>
          <p:nvPr/>
        </p:nvCxnSpPr>
        <p:spPr>
          <a:xfrm flipV="1">
            <a:off x="5663280" y="1422504"/>
            <a:ext cx="1317622" cy="253487"/>
          </a:xfrm>
          <a:prstGeom prst="bentConnector3">
            <a:avLst>
              <a:gd name="adj1" fmla="val -254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663281" y="2393169"/>
            <a:ext cx="1044633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3947704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218612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218612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388586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10811</TotalTime>
  <Words>47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1282</cp:revision>
  <dcterms:created xsi:type="dcterms:W3CDTF">2020-10-24T21:25:13Z</dcterms:created>
  <dcterms:modified xsi:type="dcterms:W3CDTF">2021-05-03T13:13:43Z</dcterms:modified>
</cp:coreProperties>
</file>