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2552E-7333-2C46-A7EE-0D877D83D58E}"/>
              </a:ext>
            </a:extLst>
          </p:cNvPr>
          <p:cNvSpPr/>
          <p:nvPr/>
        </p:nvSpPr>
        <p:spPr>
          <a:xfrm>
            <a:off x="47929" y="1271752"/>
            <a:ext cx="12102031" cy="4466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FE6DDF2-D13C-1143-BA7B-EB1F81D82D0F}"/>
              </a:ext>
            </a:extLst>
          </p:cNvPr>
          <p:cNvSpPr/>
          <p:nvPr/>
        </p:nvSpPr>
        <p:spPr>
          <a:xfrm>
            <a:off x="9579289" y="2608815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022FE0-05EE-7844-ACA1-D3D8B28BC37B}"/>
              </a:ext>
            </a:extLst>
          </p:cNvPr>
          <p:cNvSpPr txBox="1"/>
          <p:nvPr/>
        </p:nvSpPr>
        <p:spPr>
          <a:xfrm>
            <a:off x="10051700" y="208052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5" name="Graphic 104" descr="Checkbox Checked">
            <a:extLst>
              <a:ext uri="{FF2B5EF4-FFF2-40B4-BE49-F238E27FC236}">
                <a16:creationId xmlns:a16="http://schemas.microsoft.com/office/drawing/2014/main" id="{A54E485B-812E-F94C-9376-AD64D0D80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1998282"/>
            <a:ext cx="533808" cy="533808"/>
          </a:xfrm>
          <a:prstGeom prst="rect">
            <a:avLst/>
          </a:prstGeom>
        </p:spPr>
      </p:pic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6595D3-67F0-ED40-828B-E12ABB1939B3}"/>
              </a:ext>
            </a:extLst>
          </p:cNvPr>
          <p:cNvSpPr txBox="1"/>
          <p:nvPr/>
        </p:nvSpPr>
        <p:spPr>
          <a:xfrm>
            <a:off x="9670918" y="169821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20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1294</cp:revision>
  <dcterms:created xsi:type="dcterms:W3CDTF">2020-10-24T21:25:13Z</dcterms:created>
  <dcterms:modified xsi:type="dcterms:W3CDTF">2021-06-16T00:57:39Z</dcterms:modified>
</cp:coreProperties>
</file>