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B6D148B-CA94-7744-84E7-4D9B97DADD9B}"/>
              </a:ext>
            </a:extLst>
          </p:cNvPr>
          <p:cNvSpPr/>
          <p:nvPr/>
        </p:nvSpPr>
        <p:spPr>
          <a:xfrm>
            <a:off x="47929" y="1441512"/>
            <a:ext cx="12102031" cy="4213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1E6022-6583-AF41-B481-BF227C93A14C}"/>
              </a:ext>
            </a:extLst>
          </p:cNvPr>
          <p:cNvSpPr/>
          <p:nvPr/>
        </p:nvSpPr>
        <p:spPr>
          <a:xfrm>
            <a:off x="3779069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4A44D2D-9C27-E345-8472-79B8FD3CEAA7}"/>
              </a:ext>
            </a:extLst>
          </p:cNvPr>
          <p:cNvSpPr/>
          <p:nvPr/>
        </p:nvSpPr>
        <p:spPr>
          <a:xfrm>
            <a:off x="3015083" y="4208478"/>
            <a:ext cx="776517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8F1849-7005-6B4E-A1C0-ACD76B3AEE98}"/>
              </a:ext>
            </a:extLst>
          </p:cNvPr>
          <p:cNvSpPr/>
          <p:nvPr/>
        </p:nvSpPr>
        <p:spPr>
          <a:xfrm>
            <a:off x="2364049" y="283806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B99EAEB-13D3-5D40-95E5-A31B1A42BAB4}"/>
              </a:ext>
            </a:extLst>
          </p:cNvPr>
          <p:cNvSpPr/>
          <p:nvPr/>
        </p:nvSpPr>
        <p:spPr>
          <a:xfrm>
            <a:off x="4872708" y="286301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41A1F5-D801-CF41-8FA0-250D2968DE1F}"/>
              </a:ext>
            </a:extLst>
          </p:cNvPr>
          <p:cNvSpPr/>
          <p:nvPr/>
        </p:nvSpPr>
        <p:spPr>
          <a:xfrm>
            <a:off x="4768379" y="2605842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Server">
            <a:extLst>
              <a:ext uri="{FF2B5EF4-FFF2-40B4-BE49-F238E27FC236}">
                <a16:creationId xmlns:a16="http://schemas.microsoft.com/office/drawing/2014/main" id="{D5803D19-4960-4943-8261-3159A2DBC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9850" y="2752215"/>
            <a:ext cx="914400" cy="914400"/>
          </a:xfrm>
          <a:prstGeom prst="rect">
            <a:avLst/>
          </a:prstGeom>
        </p:spPr>
      </p:pic>
      <p:pic>
        <p:nvPicPr>
          <p:cNvPr id="53" name="Graphic 52" descr="Server">
            <a:extLst>
              <a:ext uri="{FF2B5EF4-FFF2-40B4-BE49-F238E27FC236}">
                <a16:creationId xmlns:a16="http://schemas.microsoft.com/office/drawing/2014/main" id="{293BA120-7163-4E46-8AE1-3C4340DF8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3377" y="2752215"/>
            <a:ext cx="914400" cy="914400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3D2AEBC-5EDC-8B4E-9588-36C4B80EB96E}"/>
              </a:ext>
            </a:extLst>
          </p:cNvPr>
          <p:cNvSpPr/>
          <p:nvPr/>
        </p:nvSpPr>
        <p:spPr>
          <a:xfrm>
            <a:off x="7242227" y="259558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8" name="Graphic 77" descr="Server">
            <a:extLst>
              <a:ext uri="{FF2B5EF4-FFF2-40B4-BE49-F238E27FC236}">
                <a16:creationId xmlns:a16="http://schemas.microsoft.com/office/drawing/2014/main" id="{F091D14A-AE75-7743-A635-B49DC49E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6346" y="2722825"/>
            <a:ext cx="914400" cy="914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9DB668B-7E85-B842-89D4-B8B77CB3E46A}"/>
              </a:ext>
            </a:extLst>
          </p:cNvPr>
          <p:cNvSpPr txBox="1"/>
          <p:nvPr/>
        </p:nvSpPr>
        <p:spPr>
          <a:xfrm>
            <a:off x="3239221" y="4878651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A10DF3-108A-F14A-B054-7B29434D4407}"/>
              </a:ext>
            </a:extLst>
          </p:cNvPr>
          <p:cNvSpPr txBox="1"/>
          <p:nvPr/>
        </p:nvSpPr>
        <p:spPr>
          <a:xfrm>
            <a:off x="10657128" y="483716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976657-F582-E248-B87A-5D305D1CA237}"/>
              </a:ext>
            </a:extLst>
          </p:cNvPr>
          <p:cNvSpPr txBox="1"/>
          <p:nvPr/>
        </p:nvSpPr>
        <p:spPr>
          <a:xfrm>
            <a:off x="3696829" y="144426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DE803B-8DC6-7249-B1A2-A2E86F1F5193}"/>
              </a:ext>
            </a:extLst>
          </p:cNvPr>
          <p:cNvCxnSpPr>
            <a:cxnSpLocks/>
          </p:cNvCxnSpPr>
          <p:nvPr/>
        </p:nvCxnSpPr>
        <p:spPr>
          <a:xfrm>
            <a:off x="375851" y="5215432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11DEF1-883E-9F4B-AEB4-A2B450682396}"/>
              </a:ext>
            </a:extLst>
          </p:cNvPr>
          <p:cNvSpPr txBox="1"/>
          <p:nvPr/>
        </p:nvSpPr>
        <p:spPr>
          <a:xfrm>
            <a:off x="5922403" y="52859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E184A626-829E-8443-B8B7-E9CF37AE6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6161" y="4229458"/>
            <a:ext cx="570967" cy="57096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DF3C09-D930-3140-BD91-F39CAFCADBA5}"/>
              </a:ext>
            </a:extLst>
          </p:cNvPr>
          <p:cNvCxnSpPr/>
          <p:nvPr/>
        </p:nvCxnSpPr>
        <p:spPr>
          <a:xfrm>
            <a:off x="4853835" y="153772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BFF949-F76A-944B-821D-D65A2A054DA7}"/>
              </a:ext>
            </a:extLst>
          </p:cNvPr>
          <p:cNvCxnSpPr/>
          <p:nvPr/>
        </p:nvCxnSpPr>
        <p:spPr>
          <a:xfrm>
            <a:off x="7367418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938A98F-0945-8B46-8CA9-036AA55FCF5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174250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10D05A36-928A-704B-B4B3-7452079606BD}"/>
              </a:ext>
            </a:extLst>
          </p:cNvPr>
          <p:cNvCxnSpPr>
            <a:cxnSpLocks/>
            <a:stCxn id="52" idx="3"/>
            <a:endCxn id="34" idx="0"/>
          </p:cNvCxnSpPr>
          <p:nvPr/>
        </p:nvCxnSpPr>
        <p:spPr>
          <a:xfrm>
            <a:off x="3174250" y="3209415"/>
            <a:ext cx="229092" cy="999063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84FC7009-133B-9746-B372-3F0D3A43BF3D}"/>
              </a:ext>
            </a:extLst>
          </p:cNvPr>
          <p:cNvCxnSpPr>
            <a:cxnSpLocks/>
            <a:stCxn id="53" idx="3"/>
            <a:endCxn id="111" idx="0"/>
          </p:cNvCxnSpPr>
          <p:nvPr/>
        </p:nvCxnSpPr>
        <p:spPr>
          <a:xfrm flipH="1">
            <a:off x="5672906" y="3209415"/>
            <a:ext cx="14871" cy="1011607"/>
          </a:xfrm>
          <a:prstGeom prst="bentConnector4">
            <a:avLst>
              <a:gd name="adj1" fmla="val -1537220"/>
              <a:gd name="adj2" fmla="val 72598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7F45701F-D257-2841-B0EB-C5A1E0E69288}"/>
              </a:ext>
            </a:extLst>
          </p:cNvPr>
          <p:cNvCxnSpPr>
            <a:cxnSpLocks/>
            <a:stCxn id="53" idx="3"/>
            <a:endCxn id="125" idx="2"/>
          </p:cNvCxnSpPr>
          <p:nvPr/>
        </p:nvCxnSpPr>
        <p:spPr>
          <a:xfrm flipV="1">
            <a:off x="5687777" y="2486809"/>
            <a:ext cx="859674" cy="722606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311264EA-787B-A54A-9B84-E4DE569A6026}"/>
              </a:ext>
            </a:extLst>
          </p:cNvPr>
          <p:cNvCxnSpPr>
            <a:cxnSpLocks/>
            <a:stCxn id="78" idx="3"/>
            <a:endCxn id="120" idx="0"/>
          </p:cNvCxnSpPr>
          <p:nvPr/>
        </p:nvCxnSpPr>
        <p:spPr>
          <a:xfrm>
            <a:off x="8200746" y="3180025"/>
            <a:ext cx="819675" cy="1019906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1D24035-A621-414D-83A7-2E3C46E683C2}"/>
              </a:ext>
            </a:extLst>
          </p:cNvPr>
          <p:cNvCxnSpPr>
            <a:cxnSpLocks/>
            <a:stCxn id="78" idx="3"/>
            <a:endCxn id="128" idx="2"/>
          </p:cNvCxnSpPr>
          <p:nvPr/>
        </p:nvCxnSpPr>
        <p:spPr>
          <a:xfrm flipV="1">
            <a:off x="8200746" y="2480525"/>
            <a:ext cx="804946" cy="69950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64B63EE-64AE-BA4D-B942-61D0A8F21A73}"/>
              </a:ext>
            </a:extLst>
          </p:cNvPr>
          <p:cNvSpPr/>
          <p:nvPr/>
        </p:nvSpPr>
        <p:spPr>
          <a:xfrm>
            <a:off x="3878937" y="4203906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E165F8E-71B9-6847-ACFC-4311EA06BA6C}"/>
              </a:ext>
            </a:extLst>
          </p:cNvPr>
          <p:cNvCxnSpPr>
            <a:cxnSpLocks/>
            <a:stCxn id="52" idx="3"/>
            <a:endCxn id="108" idx="0"/>
          </p:cNvCxnSpPr>
          <p:nvPr/>
        </p:nvCxnSpPr>
        <p:spPr>
          <a:xfrm>
            <a:off x="3174250" y="3209415"/>
            <a:ext cx="1091128" cy="99449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2A869694-01AD-3D43-9A34-6B5909E33362}"/>
              </a:ext>
            </a:extLst>
          </p:cNvPr>
          <p:cNvSpPr/>
          <p:nvPr/>
        </p:nvSpPr>
        <p:spPr>
          <a:xfrm>
            <a:off x="5284647" y="4221022"/>
            <a:ext cx="776517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5E80C4-39AA-4448-889F-96E8534C81D3}"/>
              </a:ext>
            </a:extLst>
          </p:cNvPr>
          <p:cNvSpPr txBox="1"/>
          <p:nvPr/>
        </p:nvSpPr>
        <p:spPr>
          <a:xfrm>
            <a:off x="5508785" y="4891195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Candidates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0A3ABFD1-CE1B-B747-986F-317E95933D41}"/>
              </a:ext>
            </a:extLst>
          </p:cNvPr>
          <p:cNvSpPr/>
          <p:nvPr/>
        </p:nvSpPr>
        <p:spPr>
          <a:xfrm>
            <a:off x="6148501" y="4216450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1929438C-BD4B-FE48-9F61-BC8CC1D32665}"/>
              </a:ext>
            </a:extLst>
          </p:cNvPr>
          <p:cNvCxnSpPr>
            <a:cxnSpLocks/>
            <a:stCxn id="53" idx="3"/>
            <a:endCxn id="114" idx="0"/>
          </p:cNvCxnSpPr>
          <p:nvPr/>
        </p:nvCxnSpPr>
        <p:spPr>
          <a:xfrm>
            <a:off x="5687777" y="3209415"/>
            <a:ext cx="847165" cy="1007035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9D5F484A-122C-3A4B-A96D-77BF5457C194}"/>
              </a:ext>
            </a:extLst>
          </p:cNvPr>
          <p:cNvSpPr/>
          <p:nvPr/>
        </p:nvSpPr>
        <p:spPr>
          <a:xfrm>
            <a:off x="7770126" y="4204503"/>
            <a:ext cx="776517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286D08-5D72-B54B-81EB-29E80B8BCABF}"/>
              </a:ext>
            </a:extLst>
          </p:cNvPr>
          <p:cNvSpPr txBox="1"/>
          <p:nvPr/>
        </p:nvSpPr>
        <p:spPr>
          <a:xfrm>
            <a:off x="7994264" y="4874676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Candidates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114E6854-B332-F748-9C78-BB1176ECF1A6}"/>
              </a:ext>
            </a:extLst>
          </p:cNvPr>
          <p:cNvSpPr/>
          <p:nvPr/>
        </p:nvSpPr>
        <p:spPr>
          <a:xfrm>
            <a:off x="8633980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4D58FCC3-3A28-6447-8719-453361880B33}"/>
              </a:ext>
            </a:extLst>
          </p:cNvPr>
          <p:cNvCxnSpPr>
            <a:cxnSpLocks/>
            <a:stCxn id="78" idx="3"/>
            <a:endCxn id="117" idx="0"/>
          </p:cNvCxnSpPr>
          <p:nvPr/>
        </p:nvCxnSpPr>
        <p:spPr>
          <a:xfrm flipH="1">
            <a:off x="8158385" y="3180025"/>
            <a:ext cx="42361" cy="1024478"/>
          </a:xfrm>
          <a:prstGeom prst="bentConnector4">
            <a:avLst>
              <a:gd name="adj1" fmla="val -539647"/>
              <a:gd name="adj2" fmla="val 72314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68EDD1FF-7BB8-2142-B00F-41C8E496FDAD}"/>
              </a:ext>
            </a:extLst>
          </p:cNvPr>
          <p:cNvSpPr/>
          <p:nvPr/>
        </p:nvSpPr>
        <p:spPr>
          <a:xfrm>
            <a:off x="10671183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1A5AEEF-96FA-A142-A20F-46B1A72D828E}"/>
              </a:ext>
            </a:extLst>
          </p:cNvPr>
          <p:cNvSpPr/>
          <p:nvPr/>
        </p:nvSpPr>
        <p:spPr>
          <a:xfrm>
            <a:off x="6178240" y="1811895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856F7F1-6EF9-FC4D-8C1A-86E0978525BE}"/>
              </a:ext>
            </a:extLst>
          </p:cNvPr>
          <p:cNvSpPr txBox="1"/>
          <p:nvPr/>
        </p:nvSpPr>
        <p:spPr>
          <a:xfrm>
            <a:off x="6096000" y="144779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805A9F2B-61F0-D240-9E32-B09AF3BB56C5}"/>
              </a:ext>
            </a:extLst>
          </p:cNvPr>
          <p:cNvSpPr/>
          <p:nvPr/>
        </p:nvSpPr>
        <p:spPr>
          <a:xfrm>
            <a:off x="8636481" y="1805611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FDFF5E3-0054-D442-BAA6-35D5D89BD1C5}"/>
              </a:ext>
            </a:extLst>
          </p:cNvPr>
          <p:cNvSpPr txBox="1"/>
          <p:nvPr/>
        </p:nvSpPr>
        <p:spPr>
          <a:xfrm>
            <a:off x="8554241" y="144151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pic>
        <p:nvPicPr>
          <p:cNvPr id="131" name="Graphic 130" descr="School boy">
            <a:extLst>
              <a:ext uri="{FF2B5EF4-FFF2-40B4-BE49-F238E27FC236}">
                <a16:creationId xmlns:a16="http://schemas.microsoft.com/office/drawing/2014/main" id="{13903C5F-B521-8648-BEA8-CB04CD8B8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132" name="Graphic 131" descr="Female Profile">
            <a:extLst>
              <a:ext uri="{FF2B5EF4-FFF2-40B4-BE49-F238E27FC236}">
                <a16:creationId xmlns:a16="http://schemas.microsoft.com/office/drawing/2014/main" id="{6E991915-9ED9-F74C-B12F-14D2E0026D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133" name="Graphic 132" descr="School boy">
            <a:extLst>
              <a:ext uri="{FF2B5EF4-FFF2-40B4-BE49-F238E27FC236}">
                <a16:creationId xmlns:a16="http://schemas.microsoft.com/office/drawing/2014/main" id="{5375F243-25DF-E446-AAB4-0C4FD18CFD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134" name="Graphic 133" descr="Female Profile">
            <a:extLst>
              <a:ext uri="{FF2B5EF4-FFF2-40B4-BE49-F238E27FC236}">
                <a16:creationId xmlns:a16="http://schemas.microsoft.com/office/drawing/2014/main" id="{38738355-6949-1342-81E2-ABFAEF501B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135" name="Graphic 134" descr="School girl">
            <a:extLst>
              <a:ext uri="{FF2B5EF4-FFF2-40B4-BE49-F238E27FC236}">
                <a16:creationId xmlns:a16="http://schemas.microsoft.com/office/drawing/2014/main" id="{FDD492B7-EEA5-524B-A1B6-154A1F898B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136" name="Graphic 135" descr="School girl">
            <a:extLst>
              <a:ext uri="{FF2B5EF4-FFF2-40B4-BE49-F238E27FC236}">
                <a16:creationId xmlns:a16="http://schemas.microsoft.com/office/drawing/2014/main" id="{7178962B-CC60-E146-8719-3DBCC21E2F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137" name="Graphic 136" descr="User">
            <a:extLst>
              <a:ext uri="{FF2B5EF4-FFF2-40B4-BE49-F238E27FC236}">
                <a16:creationId xmlns:a16="http://schemas.microsoft.com/office/drawing/2014/main" id="{85B6D1B0-6873-F445-B734-170ECF0919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138" name="Graphic 137" descr="Male profile">
            <a:extLst>
              <a:ext uri="{FF2B5EF4-FFF2-40B4-BE49-F238E27FC236}">
                <a16:creationId xmlns:a16="http://schemas.microsoft.com/office/drawing/2014/main" id="{6D206305-5899-514C-B4A5-CC0F878AFF6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139" name="Graphic 138" descr="Male profile">
            <a:extLst>
              <a:ext uri="{FF2B5EF4-FFF2-40B4-BE49-F238E27FC236}">
                <a16:creationId xmlns:a16="http://schemas.microsoft.com/office/drawing/2014/main" id="{A1AF6E21-2EBE-3A46-90BE-021ED2AD725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140" name="Graphic 139" descr="User">
            <a:extLst>
              <a:ext uri="{FF2B5EF4-FFF2-40B4-BE49-F238E27FC236}">
                <a16:creationId xmlns:a16="http://schemas.microsoft.com/office/drawing/2014/main" id="{3F776126-0C45-CC4E-A9C5-ED73C1BDDA9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141" name="Graphic 140" descr="School girl">
            <a:extLst>
              <a:ext uri="{FF2B5EF4-FFF2-40B4-BE49-F238E27FC236}">
                <a16:creationId xmlns:a16="http://schemas.microsoft.com/office/drawing/2014/main" id="{F3734612-3264-634E-9552-EC813AB7EE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142" name="Graphic 141" descr="Female Profile">
            <a:extLst>
              <a:ext uri="{FF2B5EF4-FFF2-40B4-BE49-F238E27FC236}">
                <a16:creationId xmlns:a16="http://schemas.microsoft.com/office/drawing/2014/main" id="{D407E09A-74C8-B647-8189-90AB17E7C1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7180A15-86E4-7845-B116-226633A935E1}"/>
              </a:ext>
            </a:extLst>
          </p:cNvPr>
          <p:cNvCxnSpPr>
            <a:cxnSpLocks/>
            <a:stCxn id="140" idx="3"/>
            <a:endCxn id="52" idx="1"/>
          </p:cNvCxnSpPr>
          <p:nvPr/>
        </p:nvCxnSpPr>
        <p:spPr>
          <a:xfrm>
            <a:off x="1585343" y="3108352"/>
            <a:ext cx="674507" cy="1010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EAD730C-0D27-584F-ACDE-DC936D0B6717}"/>
              </a:ext>
            </a:extLst>
          </p:cNvPr>
          <p:cNvSpPr txBox="1"/>
          <p:nvPr/>
        </p:nvSpPr>
        <p:spPr>
          <a:xfrm>
            <a:off x="10177820" y="2080520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engagement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</a:p>
        </p:txBody>
      </p:sp>
      <p:pic>
        <p:nvPicPr>
          <p:cNvPr id="66" name="Graphic 65" descr="Checkbox Checked">
            <a:extLst>
              <a:ext uri="{FF2B5EF4-FFF2-40B4-BE49-F238E27FC236}">
                <a16:creationId xmlns:a16="http://schemas.microsoft.com/office/drawing/2014/main" id="{A7AFB983-2394-7C49-9A2F-340DCD859E8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57204" y="1998282"/>
            <a:ext cx="533808" cy="53380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443F1AE-87DB-5B41-800E-A521789DE135}"/>
              </a:ext>
            </a:extLst>
          </p:cNvPr>
          <p:cNvSpPr txBox="1"/>
          <p:nvPr/>
        </p:nvSpPr>
        <p:spPr>
          <a:xfrm>
            <a:off x="9797038" y="1698219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BCD5F7-5330-FA40-A22C-A0734BC1843F}"/>
              </a:ext>
            </a:extLst>
          </p:cNvPr>
          <p:cNvCxnSpPr/>
          <p:nvPr/>
        </p:nvCxnSpPr>
        <p:spPr>
          <a:xfrm>
            <a:off x="9766590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10901</TotalTime>
  <Words>23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1287</cp:revision>
  <dcterms:created xsi:type="dcterms:W3CDTF">2020-10-24T21:25:13Z</dcterms:created>
  <dcterms:modified xsi:type="dcterms:W3CDTF">2021-06-16T00:58:42Z</dcterms:modified>
</cp:coreProperties>
</file>