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03055" y="1389528"/>
            <a:ext cx="11888238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0857" y="377022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Knative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rved Up Arrow 80">
            <a:extLst>
              <a:ext uri="{FF2B5EF4-FFF2-40B4-BE49-F238E27FC236}">
                <a16:creationId xmlns:a16="http://schemas.microsoft.com/office/drawing/2014/main" id="{997716B1-DB6A-3649-A098-87CDEBD0D37C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93DE16-BB71-B64F-B6B8-88E641D415CC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DFFBD1D-E009-2247-8126-23F5D69904AA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1F6CF591-0BC9-4F4A-AD1F-61DE36FE6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erver">
            <a:extLst>
              <a:ext uri="{FF2B5EF4-FFF2-40B4-BE49-F238E27FC236}">
                <a16:creationId xmlns:a16="http://schemas.microsoft.com/office/drawing/2014/main" id="{AE6F46A2-DAB4-724C-9EC0-D2CB4BF598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10800</TotalTime>
  <Words>32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1269</cp:revision>
  <dcterms:created xsi:type="dcterms:W3CDTF">2020-10-24T21:25:13Z</dcterms:created>
  <dcterms:modified xsi:type="dcterms:W3CDTF">2021-06-16T10:04:54Z</dcterms:modified>
</cp:coreProperties>
</file>