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1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4A"/>
    <a:srgbClr val="FF007E"/>
    <a:srgbClr val="FF06D0"/>
    <a:srgbClr val="642E8E"/>
    <a:srgbClr val="E5C1F6"/>
    <a:srgbClr val="DB68F9"/>
    <a:srgbClr val="DC7FF4"/>
    <a:srgbClr val="7032A1"/>
    <a:srgbClr val="9B48DD"/>
    <a:srgbClr val="B70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6/16/21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6/16/21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6/16/21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6/16/21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6/16/21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6/16/21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6/16/21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389528"/>
            <a:ext cx="12191999" cy="4518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84562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79085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940250" y="2929053"/>
            <a:ext cx="1354197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553269" y="2929053"/>
            <a:ext cx="2221187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533272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91758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255737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255737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72511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960" y="2077876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689" y="289417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309" y="255206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8983" y="1972026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313" y="238126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37666" y="2395742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4891" y="3784365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24805" y="1920144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68991" y="4209262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559013" y="1937650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84825" y="3978817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179" y="2430463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2922609" y="269913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905285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74655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74655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81170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5368195" y="269913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76841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68312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81839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63722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324887" y="2905395"/>
            <a:ext cx="1394293" cy="420987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159292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15929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7889569" y="269913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50689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94808" y="2975864"/>
            <a:ext cx="914400" cy="914400"/>
          </a:xfrm>
          <a:prstGeom prst="rect">
            <a:avLst/>
          </a:prstGeom>
        </p:spPr>
      </p:pic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08FF632-71A4-BE48-B037-49620092C270}"/>
              </a:ext>
            </a:extLst>
          </p:cNvPr>
          <p:cNvSpPr/>
          <p:nvPr/>
        </p:nvSpPr>
        <p:spPr>
          <a:xfrm>
            <a:off x="10738909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70EA12E-AC9F-AF41-9168-2444020C900B}"/>
              </a:ext>
            </a:extLst>
          </p:cNvPr>
          <p:cNvSpPr/>
          <p:nvPr/>
        </p:nvSpPr>
        <p:spPr>
          <a:xfrm>
            <a:off x="10597395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39CC48-3E68-FA4A-AA40-B3D6C290C042}"/>
              </a:ext>
            </a:extLst>
          </p:cNvPr>
          <p:cNvSpPr/>
          <p:nvPr/>
        </p:nvSpPr>
        <p:spPr>
          <a:xfrm>
            <a:off x="10466766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73125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92043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76680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630924" y="491131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356577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75495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60132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84313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830865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87531" y="4324650"/>
            <a:ext cx="570967" cy="570967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62297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75880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75052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DD9514D0-38C0-6C43-916B-73DBC596C859}"/>
              </a:ext>
            </a:extLst>
          </p:cNvPr>
          <p:cNvSpPr txBox="1"/>
          <p:nvPr/>
        </p:nvSpPr>
        <p:spPr>
          <a:xfrm>
            <a:off x="74072" y="4899577"/>
            <a:ext cx="242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Users from </a:t>
            </a:r>
            <a:r>
              <a:rPr lang="en-US" dirty="0">
                <a:solidFill>
                  <a:srgbClr val="C00000"/>
                </a:solidFill>
              </a:rPr>
              <a:t>Wakanda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303E21-E0CA-D64D-ADCE-E43C8138C962}"/>
              </a:ext>
            </a:extLst>
          </p:cNvPr>
          <p:cNvSpPr txBox="1"/>
          <p:nvPr/>
        </p:nvSpPr>
        <p:spPr>
          <a:xfrm>
            <a:off x="92353" y="1461702"/>
            <a:ext cx="2392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All other users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0E1200E9-BE71-1041-A45D-2E96E8C68E44}"/>
              </a:ext>
            </a:extLst>
          </p:cNvPr>
          <p:cNvCxnSpPr>
            <a:cxnSpLocks/>
            <a:stCxn id="40" idx="0"/>
            <a:endCxn id="72" idx="1"/>
          </p:cNvCxnSpPr>
          <p:nvPr/>
        </p:nvCxnSpPr>
        <p:spPr>
          <a:xfrm rot="5400000" flipH="1" flipV="1">
            <a:off x="1232407" y="3273358"/>
            <a:ext cx="746808" cy="1125001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996AA021-1621-3C42-8640-240FBF944DAD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3082712" y="2736313"/>
            <a:ext cx="758133" cy="726144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B29A398A-87A4-4E4E-8ED6-527B4A14B954}"/>
              </a:ext>
            </a:extLst>
          </p:cNvPr>
          <p:cNvCxnSpPr>
            <a:cxnSpLocks/>
            <a:endCxn id="18" idx="0"/>
          </p:cNvCxnSpPr>
          <p:nvPr/>
        </p:nvCxnSpPr>
        <p:spPr>
          <a:xfrm rot="16200000" flipH="1">
            <a:off x="3065285" y="3497116"/>
            <a:ext cx="811858" cy="739262"/>
          </a:xfrm>
          <a:prstGeom prst="bentConnector3">
            <a:avLst>
              <a:gd name="adj1" fmla="val 346"/>
            </a:avLst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317FCE75-0E34-6B49-8E74-202032EB16C3}"/>
              </a:ext>
            </a:extLst>
          </p:cNvPr>
          <p:cNvCxnSpPr>
            <a:cxnSpLocks/>
            <a:stCxn id="57" idx="3"/>
            <a:endCxn id="44" idx="0"/>
          </p:cNvCxnSpPr>
          <p:nvPr/>
        </p:nvCxnSpPr>
        <p:spPr>
          <a:xfrm>
            <a:off x="5596239" y="3462454"/>
            <a:ext cx="867954" cy="685410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283303A0-6CD2-AC4B-AC23-9BC24537ADDC}"/>
              </a:ext>
            </a:extLst>
          </p:cNvPr>
          <p:cNvCxnSpPr>
            <a:cxnSpLocks/>
            <a:stCxn id="57" idx="3"/>
            <a:endCxn id="53" idx="2"/>
          </p:cNvCxnSpPr>
          <p:nvPr/>
        </p:nvCxnSpPr>
        <p:spPr>
          <a:xfrm flipV="1">
            <a:off x="5596239" y="2736313"/>
            <a:ext cx="763524" cy="726141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B5F9A1A1-6202-5D41-BB7C-2CC0EAD5BB4E}"/>
              </a:ext>
            </a:extLst>
          </p:cNvPr>
          <p:cNvCxnSpPr>
            <a:cxnSpLocks/>
            <a:stCxn id="84" idx="3"/>
            <a:endCxn id="100" idx="0"/>
          </p:cNvCxnSpPr>
          <p:nvPr/>
        </p:nvCxnSpPr>
        <p:spPr>
          <a:xfrm>
            <a:off x="8109208" y="3433064"/>
            <a:ext cx="860462" cy="593469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097E8326-1E78-F14D-AFE9-A4A76E8EAA62}"/>
              </a:ext>
            </a:extLst>
          </p:cNvPr>
          <p:cNvCxnSpPr>
            <a:cxnSpLocks/>
            <a:stCxn id="84" idx="3"/>
            <a:endCxn id="76" idx="2"/>
          </p:cNvCxnSpPr>
          <p:nvPr/>
        </p:nvCxnSpPr>
        <p:spPr>
          <a:xfrm flipV="1">
            <a:off x="8109208" y="2736313"/>
            <a:ext cx="635192" cy="696751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B01CAB6-E19C-464D-A7B9-252C7A005F2B}"/>
              </a:ext>
            </a:extLst>
          </p:cNvPr>
          <p:cNvSpPr txBox="1"/>
          <p:nvPr/>
        </p:nvSpPr>
        <p:spPr>
          <a:xfrm>
            <a:off x="3884964" y="373279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06CAEB7-472D-7C4D-B9E4-043202BB2A4E}"/>
              </a:ext>
            </a:extLst>
          </p:cNvPr>
          <p:cNvSpPr txBox="1"/>
          <p:nvPr/>
        </p:nvSpPr>
        <p:spPr>
          <a:xfrm>
            <a:off x="3867017" y="271777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0CD26A0-0FBD-3841-8361-3264D44B6E62}"/>
              </a:ext>
            </a:extLst>
          </p:cNvPr>
          <p:cNvSpPr txBox="1"/>
          <p:nvPr/>
        </p:nvSpPr>
        <p:spPr>
          <a:xfrm>
            <a:off x="6487706" y="372352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176761A-6805-DB45-BD1A-3356641B138F}"/>
              </a:ext>
            </a:extLst>
          </p:cNvPr>
          <p:cNvSpPr txBox="1"/>
          <p:nvPr/>
        </p:nvSpPr>
        <p:spPr>
          <a:xfrm>
            <a:off x="6445489" y="271767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0BB270D-449D-A04E-99F1-A4E19ED93560}"/>
              </a:ext>
            </a:extLst>
          </p:cNvPr>
          <p:cNvSpPr txBox="1"/>
          <p:nvPr/>
        </p:nvSpPr>
        <p:spPr>
          <a:xfrm>
            <a:off x="8976006" y="370525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D494A18-A99D-BB4E-8A13-45A2DE4D44D4}"/>
              </a:ext>
            </a:extLst>
          </p:cNvPr>
          <p:cNvSpPr txBox="1"/>
          <p:nvPr/>
        </p:nvSpPr>
        <p:spPr>
          <a:xfrm>
            <a:off x="8933789" y="269939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</p:spTree>
    <p:extLst>
      <p:ext uri="{BB962C8B-B14F-4D97-AF65-F5344CB8AC3E}">
        <p14:creationId xmlns:p14="http://schemas.microsoft.com/office/powerpoint/2010/main" val="605445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10810</TotalTime>
  <Words>39</Words>
  <Application>Microsoft Macintosh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1277</cp:revision>
  <dcterms:created xsi:type="dcterms:W3CDTF">2020-10-24T21:25:13Z</dcterms:created>
  <dcterms:modified xsi:type="dcterms:W3CDTF">2021-06-16T10:24:03Z</dcterms:modified>
</cp:coreProperties>
</file>