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389528"/>
            <a:ext cx="12191999" cy="4518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2077876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89417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55206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972026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38126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7666" y="2395742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891" y="3784365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920144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991" y="4209262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59013" y="1937650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4825" y="3978817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430463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292260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5368195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788956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50689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D9514D0-38C0-6C43-916B-73DBC596C859}"/>
              </a:ext>
            </a:extLst>
          </p:cNvPr>
          <p:cNvSpPr txBox="1"/>
          <p:nvPr/>
        </p:nvSpPr>
        <p:spPr>
          <a:xfrm>
            <a:off x="74072" y="4899577"/>
            <a:ext cx="24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from </a:t>
            </a:r>
            <a:r>
              <a:rPr lang="en-US" dirty="0">
                <a:solidFill>
                  <a:srgbClr val="C00000"/>
                </a:solidFill>
              </a:rPr>
              <a:t>Wakanda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303E21-E0CA-D64D-ADCE-E43C8138C962}"/>
              </a:ext>
            </a:extLst>
          </p:cNvPr>
          <p:cNvSpPr txBox="1"/>
          <p:nvPr/>
        </p:nvSpPr>
        <p:spPr>
          <a:xfrm>
            <a:off x="92353" y="1461702"/>
            <a:ext cx="23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users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E1200E9-BE71-1041-A45D-2E96E8C68E44}"/>
              </a:ext>
            </a:extLst>
          </p:cNvPr>
          <p:cNvCxnSpPr>
            <a:cxnSpLocks/>
            <a:stCxn id="40" idx="0"/>
            <a:endCxn id="72" idx="1"/>
          </p:cNvCxnSpPr>
          <p:nvPr/>
        </p:nvCxnSpPr>
        <p:spPr>
          <a:xfrm rot="5400000" flipH="1" flipV="1">
            <a:off x="1232407" y="3273358"/>
            <a:ext cx="746808" cy="112500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96AA021-1621-3C42-8640-240FBF944DA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082712" y="2736313"/>
            <a:ext cx="758133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065285" y="3497116"/>
            <a:ext cx="811858" cy="739262"/>
          </a:xfrm>
          <a:prstGeom prst="bentConnector3">
            <a:avLst>
              <a:gd name="adj1" fmla="val 34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1D35F3-3B62-2E45-BE22-A1F2F561A52B}"/>
              </a:ext>
            </a:extLst>
          </p:cNvPr>
          <p:cNvSpPr txBox="1"/>
          <p:nvPr/>
        </p:nvSpPr>
        <p:spPr>
          <a:xfrm>
            <a:off x="3935902" y="39033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E4CEAE-A375-FA47-B0DB-C85E3531CF78}"/>
              </a:ext>
            </a:extLst>
          </p:cNvPr>
          <p:cNvSpPr txBox="1"/>
          <p:nvPr/>
        </p:nvSpPr>
        <p:spPr>
          <a:xfrm>
            <a:off x="3877392" y="26802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17FCE75-0E34-6B49-8E74-202032EB16C3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5596239" y="3462454"/>
            <a:ext cx="867954" cy="68541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83303A0-6CD2-AC4B-AC23-9BC24537ADDC}"/>
              </a:ext>
            </a:extLst>
          </p:cNvPr>
          <p:cNvCxnSpPr>
            <a:cxnSpLocks/>
            <a:stCxn id="57" idx="3"/>
            <a:endCxn id="53" idx="2"/>
          </p:cNvCxnSpPr>
          <p:nvPr/>
        </p:nvCxnSpPr>
        <p:spPr>
          <a:xfrm flipV="1">
            <a:off x="5596239" y="2736313"/>
            <a:ext cx="763524" cy="7261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CE48F07-DD00-B34F-80B1-CD9D62684A39}"/>
              </a:ext>
            </a:extLst>
          </p:cNvPr>
          <p:cNvSpPr txBox="1"/>
          <p:nvPr/>
        </p:nvSpPr>
        <p:spPr>
          <a:xfrm>
            <a:off x="6454044" y="38179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ED4BD0-A7BD-EF4F-BB96-978CD93FE647}"/>
              </a:ext>
            </a:extLst>
          </p:cNvPr>
          <p:cNvSpPr txBox="1"/>
          <p:nvPr/>
        </p:nvSpPr>
        <p:spPr>
          <a:xfrm>
            <a:off x="6454044" y="27026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F9A1A1-6202-5D41-BB7C-2CC0EAD5BB4E}"/>
              </a:ext>
            </a:extLst>
          </p:cNvPr>
          <p:cNvCxnSpPr>
            <a:cxnSpLocks/>
            <a:stCxn id="84" idx="3"/>
            <a:endCxn id="100" idx="0"/>
          </p:cNvCxnSpPr>
          <p:nvPr/>
        </p:nvCxnSpPr>
        <p:spPr>
          <a:xfrm>
            <a:off x="8109208" y="3433064"/>
            <a:ext cx="860462" cy="593469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97E8326-1E78-F14D-AFE9-A4A76E8EAA62}"/>
              </a:ext>
            </a:extLst>
          </p:cNvPr>
          <p:cNvCxnSpPr>
            <a:cxnSpLocks/>
            <a:stCxn id="84" idx="3"/>
            <a:endCxn id="76" idx="2"/>
          </p:cNvCxnSpPr>
          <p:nvPr/>
        </p:nvCxnSpPr>
        <p:spPr>
          <a:xfrm flipV="1">
            <a:off x="8109208" y="2736313"/>
            <a:ext cx="635192" cy="69675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B3C2696-C651-E840-9DAF-E8770A12740C}"/>
              </a:ext>
            </a:extLst>
          </p:cNvPr>
          <p:cNvSpPr txBox="1"/>
          <p:nvPr/>
        </p:nvSpPr>
        <p:spPr>
          <a:xfrm>
            <a:off x="8986698" y="369037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42D4ED-1655-B844-9BA7-6C546550BE21}"/>
              </a:ext>
            </a:extLst>
          </p:cNvPr>
          <p:cNvSpPr txBox="1"/>
          <p:nvPr/>
        </p:nvSpPr>
        <p:spPr>
          <a:xfrm>
            <a:off x="8986698" y="27148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</p:spTree>
    <p:extLst>
      <p:ext uri="{BB962C8B-B14F-4D97-AF65-F5344CB8AC3E}">
        <p14:creationId xmlns:p14="http://schemas.microsoft.com/office/powerpoint/2010/main" val="60544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10803</TotalTime>
  <Words>39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1273</cp:revision>
  <dcterms:created xsi:type="dcterms:W3CDTF">2020-10-24T21:25:13Z</dcterms:created>
  <dcterms:modified xsi:type="dcterms:W3CDTF">2021-06-16T10:33:31Z</dcterms:modified>
</cp:coreProperties>
</file>