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1EC1840-796E-9D4A-B012-FD7BA06E3B90}"/>
              </a:ext>
            </a:extLst>
          </p:cNvPr>
          <p:cNvSpPr/>
          <p:nvPr/>
        </p:nvSpPr>
        <p:spPr>
          <a:xfrm>
            <a:off x="47929" y="1433581"/>
            <a:ext cx="12102031" cy="361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9F0DDC4-5430-BB47-9C2F-EBD4073A9D4E}"/>
              </a:ext>
            </a:extLst>
          </p:cNvPr>
          <p:cNvSpPr/>
          <p:nvPr/>
        </p:nvSpPr>
        <p:spPr>
          <a:xfrm>
            <a:off x="9505169" y="287361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A4A0D39-4BE5-3F4A-992A-DECC71058B5E}"/>
              </a:ext>
            </a:extLst>
          </p:cNvPr>
          <p:cNvSpPr/>
          <p:nvPr/>
        </p:nvSpPr>
        <p:spPr>
          <a:xfrm>
            <a:off x="8291916" y="175681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8EE6937-C143-B54E-A5C7-CDF1F61A4617}"/>
              </a:ext>
            </a:extLst>
          </p:cNvPr>
          <p:cNvSpPr/>
          <p:nvPr/>
        </p:nvSpPr>
        <p:spPr>
          <a:xfrm>
            <a:off x="8143147" y="188677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B0E3519-5EFC-D242-AEE0-5F24CAE063CA}"/>
              </a:ext>
            </a:extLst>
          </p:cNvPr>
          <p:cNvSpPr/>
          <p:nvPr/>
        </p:nvSpPr>
        <p:spPr>
          <a:xfrm>
            <a:off x="5904451" y="176209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urved Up Arrow 76">
            <a:extLst>
              <a:ext uri="{FF2B5EF4-FFF2-40B4-BE49-F238E27FC236}">
                <a16:creationId xmlns:a16="http://schemas.microsoft.com/office/drawing/2014/main" id="{2318C622-A699-B447-8AC1-5116C46B9993}"/>
              </a:ext>
            </a:extLst>
          </p:cNvPr>
          <p:cNvSpPr/>
          <p:nvPr/>
        </p:nvSpPr>
        <p:spPr>
          <a:xfrm>
            <a:off x="4790648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rved Up Arrow 77">
            <a:extLst>
              <a:ext uri="{FF2B5EF4-FFF2-40B4-BE49-F238E27FC236}">
                <a16:creationId xmlns:a16="http://schemas.microsoft.com/office/drawing/2014/main" id="{3C78968E-FB44-EB4C-9C3C-2BA887F4E4AB}"/>
              </a:ext>
            </a:extLst>
          </p:cNvPr>
          <p:cNvSpPr/>
          <p:nvPr/>
        </p:nvSpPr>
        <p:spPr>
          <a:xfrm>
            <a:off x="1403666" y="2895776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308B4F5-3E85-6245-ACBD-15500ACB2AAA}"/>
              </a:ext>
            </a:extLst>
          </p:cNvPr>
          <p:cNvSpPr/>
          <p:nvPr/>
        </p:nvSpPr>
        <p:spPr>
          <a:xfrm>
            <a:off x="3383669" y="1777750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6318736-220F-7147-82F1-54AE5E884AFB}"/>
              </a:ext>
            </a:extLst>
          </p:cNvPr>
          <p:cNvSpPr/>
          <p:nvPr/>
        </p:nvSpPr>
        <p:spPr>
          <a:xfrm>
            <a:off x="3242155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97B30F6-1B40-EE4A-AB77-A1637D3134D5}"/>
              </a:ext>
            </a:extLst>
          </p:cNvPr>
          <p:cNvSpPr/>
          <p:nvPr/>
        </p:nvSpPr>
        <p:spPr>
          <a:xfrm>
            <a:off x="3106134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4431E08-59DA-AD44-BD5E-B73F368D339E}"/>
              </a:ext>
            </a:extLst>
          </p:cNvPr>
          <p:cNvSpPr/>
          <p:nvPr/>
        </p:nvSpPr>
        <p:spPr>
          <a:xfrm>
            <a:off x="2122908" y="305782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School boy">
            <a:extLst>
              <a:ext uri="{FF2B5EF4-FFF2-40B4-BE49-F238E27FC236}">
                <a16:creationId xmlns:a16="http://schemas.microsoft.com/office/drawing/2014/main" id="{25AC0A5E-E588-594C-A081-9B2391E4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41" y="1935540"/>
            <a:ext cx="548640" cy="548640"/>
          </a:xfrm>
          <a:prstGeom prst="rect">
            <a:avLst/>
          </a:prstGeom>
        </p:spPr>
      </p:pic>
      <p:pic>
        <p:nvPicPr>
          <p:cNvPr id="85" name="Graphic 84" descr="Female Profile">
            <a:extLst>
              <a:ext uri="{FF2B5EF4-FFF2-40B4-BE49-F238E27FC236}">
                <a16:creationId xmlns:a16="http://schemas.microsoft.com/office/drawing/2014/main" id="{B8A7123E-5AEC-634B-9DCB-E4E17269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6" y="2762580"/>
            <a:ext cx="548640" cy="548640"/>
          </a:xfrm>
          <a:prstGeom prst="rect">
            <a:avLst/>
          </a:prstGeom>
        </p:spPr>
      </p:pic>
      <p:pic>
        <p:nvPicPr>
          <p:cNvPr id="86" name="Graphic 85" descr="School boy">
            <a:extLst>
              <a:ext uri="{FF2B5EF4-FFF2-40B4-BE49-F238E27FC236}">
                <a16:creationId xmlns:a16="http://schemas.microsoft.com/office/drawing/2014/main" id="{44F1554B-ACF4-C744-8D80-F1C7FD7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706" y="2420465"/>
            <a:ext cx="548640" cy="548640"/>
          </a:xfrm>
          <a:prstGeom prst="rect">
            <a:avLst/>
          </a:prstGeom>
        </p:spPr>
      </p:pic>
      <p:pic>
        <p:nvPicPr>
          <p:cNvPr id="87" name="Graphic 86" descr="Female Profile">
            <a:extLst>
              <a:ext uri="{FF2B5EF4-FFF2-40B4-BE49-F238E27FC236}">
                <a16:creationId xmlns:a16="http://schemas.microsoft.com/office/drawing/2014/main" id="{8D661B33-DB05-4649-A0FC-32A1CD682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395496"/>
            <a:ext cx="548640" cy="548640"/>
          </a:xfrm>
          <a:prstGeom prst="rect">
            <a:avLst/>
          </a:prstGeom>
        </p:spPr>
      </p:pic>
      <p:pic>
        <p:nvPicPr>
          <p:cNvPr id="88" name="Graphic 87" descr="School girl">
            <a:extLst>
              <a:ext uri="{FF2B5EF4-FFF2-40B4-BE49-F238E27FC236}">
                <a16:creationId xmlns:a16="http://schemas.microsoft.com/office/drawing/2014/main" id="{DFE3F27C-F8CB-A343-87F0-65903BF09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710" y="2249664"/>
            <a:ext cx="548640" cy="548640"/>
          </a:xfrm>
          <a:prstGeom prst="rect">
            <a:avLst/>
          </a:prstGeom>
        </p:spPr>
      </p:pic>
      <p:pic>
        <p:nvPicPr>
          <p:cNvPr id="89" name="Graphic 88" descr="School girl">
            <a:extLst>
              <a:ext uri="{FF2B5EF4-FFF2-40B4-BE49-F238E27FC236}">
                <a16:creationId xmlns:a16="http://schemas.microsoft.com/office/drawing/2014/main" id="{843DF6F6-9DC4-184D-875D-6EE945557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706" y="2993464"/>
            <a:ext cx="548640" cy="548640"/>
          </a:xfrm>
          <a:prstGeom prst="rect">
            <a:avLst/>
          </a:prstGeom>
        </p:spPr>
      </p:pic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B19B6351-F140-4A46-BDC1-72D7767C5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168" y="3819324"/>
            <a:ext cx="548640" cy="548640"/>
          </a:xfrm>
          <a:prstGeom prst="rect">
            <a:avLst/>
          </a:prstGeom>
        </p:spPr>
      </p:pic>
      <p:pic>
        <p:nvPicPr>
          <p:cNvPr id="91" name="Graphic 90" descr="Male profile">
            <a:extLst>
              <a:ext uri="{FF2B5EF4-FFF2-40B4-BE49-F238E27FC236}">
                <a16:creationId xmlns:a16="http://schemas.microsoft.com/office/drawing/2014/main" id="{24FE41C4-5B5C-0B4C-A039-4744265B0A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739" y="3951405"/>
            <a:ext cx="548640" cy="548640"/>
          </a:xfrm>
          <a:prstGeom prst="rect">
            <a:avLst/>
          </a:prstGeom>
        </p:spPr>
      </p:pic>
      <p:pic>
        <p:nvPicPr>
          <p:cNvPr id="92" name="Graphic 91" descr="Male profile">
            <a:extLst>
              <a:ext uri="{FF2B5EF4-FFF2-40B4-BE49-F238E27FC236}">
                <a16:creationId xmlns:a16="http://schemas.microsoft.com/office/drawing/2014/main" id="{63C84F17-413E-C84D-8332-B7AA2427B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39" y="2276964"/>
            <a:ext cx="548640" cy="54864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F9ABD348-9C03-BD4D-B09A-220ED99363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6734" y="2800755"/>
            <a:ext cx="548640" cy="548640"/>
          </a:xfrm>
          <a:prstGeom prst="rect">
            <a:avLst/>
          </a:prstGeom>
        </p:spPr>
      </p:pic>
      <p:pic>
        <p:nvPicPr>
          <p:cNvPr id="94" name="Graphic 93" descr="School girl">
            <a:extLst>
              <a:ext uri="{FF2B5EF4-FFF2-40B4-BE49-F238E27FC236}">
                <a16:creationId xmlns:a16="http://schemas.microsoft.com/office/drawing/2014/main" id="{E2CDA0F0-0827-AF41-96F2-75D8DF57B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34" y="3276948"/>
            <a:ext cx="548640" cy="548640"/>
          </a:xfrm>
          <a:prstGeom prst="rect">
            <a:avLst/>
          </a:prstGeom>
        </p:spPr>
      </p:pic>
      <p:pic>
        <p:nvPicPr>
          <p:cNvPr id="95" name="Graphic 94" descr="Female Profile">
            <a:extLst>
              <a:ext uri="{FF2B5EF4-FFF2-40B4-BE49-F238E27FC236}">
                <a16:creationId xmlns:a16="http://schemas.microsoft.com/office/drawing/2014/main" id="{5C0E2E1E-EE3F-8646-A820-D4060C8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99" y="3535840"/>
            <a:ext cx="548640" cy="548640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B9DDD22-A801-B142-9EBE-EAF209BAF3C4}"/>
              </a:ext>
            </a:extLst>
          </p:cNvPr>
          <p:cNvSpPr/>
          <p:nvPr/>
        </p:nvSpPr>
        <p:spPr>
          <a:xfrm>
            <a:off x="5755682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1ACB0B3-F1F5-DB40-88EE-DBEA885D981F}"/>
              </a:ext>
            </a:extLst>
          </p:cNvPr>
          <p:cNvSpPr/>
          <p:nvPr/>
        </p:nvSpPr>
        <p:spPr>
          <a:xfrm>
            <a:off x="5625052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v2.0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B1EBAC1-5377-8B41-B692-2CD077EC3087}"/>
              </a:ext>
            </a:extLst>
          </p:cNvPr>
          <p:cNvSpPr/>
          <p:nvPr/>
        </p:nvSpPr>
        <p:spPr>
          <a:xfrm>
            <a:off x="4631567" y="308277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F47C36F-7C9D-C244-8D93-8953C2F9603E}"/>
              </a:ext>
            </a:extLst>
          </p:cNvPr>
          <p:cNvSpPr/>
          <p:nvPr/>
        </p:nvSpPr>
        <p:spPr>
          <a:xfrm>
            <a:off x="4527238" y="282560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Graphic 101" descr="Server">
            <a:extLst>
              <a:ext uri="{FF2B5EF4-FFF2-40B4-BE49-F238E27FC236}">
                <a16:creationId xmlns:a16="http://schemas.microsoft.com/office/drawing/2014/main" id="{313C687B-EE27-7B4F-B67F-2233D59692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18709" y="2971977"/>
            <a:ext cx="914400" cy="914400"/>
          </a:xfrm>
          <a:prstGeom prst="rect">
            <a:avLst/>
          </a:prstGeom>
        </p:spPr>
      </p:pic>
      <p:pic>
        <p:nvPicPr>
          <p:cNvPr id="103" name="Graphic 102" descr="Server">
            <a:extLst>
              <a:ext uri="{FF2B5EF4-FFF2-40B4-BE49-F238E27FC236}">
                <a16:creationId xmlns:a16="http://schemas.microsoft.com/office/drawing/2014/main" id="{B5D9B994-4104-F146-95A2-E99D76B229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32236" y="2971977"/>
            <a:ext cx="914400" cy="914400"/>
          </a:xfrm>
          <a:prstGeom prst="rect">
            <a:avLst/>
          </a:prstGeom>
        </p:spPr>
      </p:pic>
      <p:sp>
        <p:nvSpPr>
          <p:cNvPr id="104" name="Curved Up Arrow 103">
            <a:extLst>
              <a:ext uri="{FF2B5EF4-FFF2-40B4-BE49-F238E27FC236}">
                <a16:creationId xmlns:a16="http://schemas.microsoft.com/office/drawing/2014/main" id="{10E2AFC0-4E39-BD41-9139-5E3FBC7D3297}"/>
              </a:ext>
            </a:extLst>
          </p:cNvPr>
          <p:cNvSpPr/>
          <p:nvPr/>
        </p:nvSpPr>
        <p:spPr>
          <a:xfrm>
            <a:off x="7175285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7AC5ECA-E52C-1A44-BF0D-9800AC4B30E9}"/>
              </a:ext>
            </a:extLst>
          </p:cNvPr>
          <p:cNvSpPr/>
          <p:nvPr/>
        </p:nvSpPr>
        <p:spPr>
          <a:xfrm>
            <a:off x="8009689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v2.0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8AD07AB-CFC1-CE4A-8406-0EFE02EE6CCA}"/>
              </a:ext>
            </a:extLst>
          </p:cNvPr>
          <p:cNvSpPr/>
          <p:nvPr/>
        </p:nvSpPr>
        <p:spPr>
          <a:xfrm>
            <a:off x="7030582" y="28153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A83D07E6-5CFA-BD41-B910-C52A8A4895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5205" y="2942587"/>
            <a:ext cx="914400" cy="914400"/>
          </a:xfrm>
          <a:prstGeom prst="rect">
            <a:avLst/>
          </a:prstGeom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F1BE6D-2974-4745-AA19-57C542384B9D}"/>
              </a:ext>
            </a:extLst>
          </p:cNvPr>
          <p:cNvSpPr/>
          <p:nvPr/>
        </p:nvSpPr>
        <p:spPr>
          <a:xfrm>
            <a:off x="9443248" y="282857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CA273F-7A5B-3F42-AFC3-EB641AE7AB57}"/>
              </a:ext>
            </a:extLst>
          </p:cNvPr>
          <p:cNvSpPr txBox="1"/>
          <p:nvPr/>
        </p:nvSpPr>
        <p:spPr>
          <a:xfrm>
            <a:off x="3206974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7AB640-D1FB-A64F-BA08-1C42C971EBEF}"/>
              </a:ext>
            </a:extLst>
          </p:cNvPr>
          <p:cNvSpPr txBox="1"/>
          <p:nvPr/>
        </p:nvSpPr>
        <p:spPr>
          <a:xfrm>
            <a:off x="5725892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DEDD31-FED6-0741-81AA-DD60D8833F1E}"/>
              </a:ext>
            </a:extLst>
          </p:cNvPr>
          <p:cNvSpPr txBox="1"/>
          <p:nvPr/>
        </p:nvSpPr>
        <p:spPr>
          <a:xfrm>
            <a:off x="8110529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80C036D-AD26-4740-AE7A-4FBA716F3AD5}"/>
              </a:ext>
            </a:extLst>
          </p:cNvPr>
          <p:cNvCxnSpPr>
            <a:cxnSpLocks/>
          </p:cNvCxnSpPr>
          <p:nvPr/>
        </p:nvCxnSpPr>
        <p:spPr>
          <a:xfrm>
            <a:off x="134710" y="4604885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821B17-A2A1-1948-96C1-3A3FDF786474}"/>
              </a:ext>
            </a:extLst>
          </p:cNvPr>
          <p:cNvSpPr txBox="1"/>
          <p:nvPr/>
        </p:nvSpPr>
        <p:spPr>
          <a:xfrm>
            <a:off x="5681262" y="46753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4B888E9-8978-514C-90D4-1B8F60E4D8F0}"/>
              </a:ext>
            </a:extLst>
          </p:cNvPr>
          <p:cNvCxnSpPr/>
          <p:nvPr/>
        </p:nvCxnSpPr>
        <p:spPr>
          <a:xfrm>
            <a:off x="4612694" y="175748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6F75-B56B-974F-8807-54242A00004E}"/>
              </a:ext>
            </a:extLst>
          </p:cNvPr>
          <p:cNvCxnSpPr/>
          <p:nvPr/>
        </p:nvCxnSpPr>
        <p:spPr>
          <a:xfrm>
            <a:off x="7126277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2AD617-F041-A745-960E-D73F7EA89737}"/>
              </a:ext>
            </a:extLst>
          </p:cNvPr>
          <p:cNvCxnSpPr/>
          <p:nvPr/>
        </p:nvCxnSpPr>
        <p:spPr>
          <a:xfrm>
            <a:off x="9525449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17D58A5-26AD-F84F-AB00-2BF4B3356525}"/>
              </a:ext>
            </a:extLst>
          </p:cNvPr>
          <p:cNvSpPr/>
          <p:nvPr/>
        </p:nvSpPr>
        <p:spPr>
          <a:xfrm>
            <a:off x="10723074" y="1758605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978B9B-AC2E-DE4F-AE52-C755ADB31FF1}"/>
              </a:ext>
            </a:extLst>
          </p:cNvPr>
          <p:cNvSpPr/>
          <p:nvPr/>
        </p:nvSpPr>
        <p:spPr>
          <a:xfrm>
            <a:off x="10574305" y="188856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5EC4623-3A55-0245-8AAC-1A600073145D}"/>
              </a:ext>
            </a:extLst>
          </p:cNvPr>
          <p:cNvSpPr/>
          <p:nvPr/>
        </p:nvSpPr>
        <p:spPr>
          <a:xfrm>
            <a:off x="10440847" y="2029908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v2.0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Ribbon">
            <a:extLst>
              <a:ext uri="{FF2B5EF4-FFF2-40B4-BE49-F238E27FC236}">
                <a16:creationId xmlns:a16="http://schemas.microsoft.com/office/drawing/2014/main" id="{F58EBEEA-C5FC-3441-B36E-49DE023DB0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77831" y="2089141"/>
            <a:ext cx="570967" cy="57096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87556D7-0EF1-1643-9C60-5926A5335F23}"/>
              </a:ext>
            </a:extLst>
          </p:cNvPr>
          <p:cNvSpPr txBox="1"/>
          <p:nvPr/>
        </p:nvSpPr>
        <p:spPr>
          <a:xfrm>
            <a:off x="10738463" y="14358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A4A79F-0EF9-AF4F-8643-2E4D3D055E70}"/>
              </a:ext>
            </a:extLst>
          </p:cNvPr>
          <p:cNvSpPr/>
          <p:nvPr/>
        </p:nvSpPr>
        <p:spPr>
          <a:xfrm>
            <a:off x="9663369" y="277698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D02A77-F0EB-894A-93DA-3B57AEEC19B8}"/>
              </a:ext>
            </a:extLst>
          </p:cNvPr>
          <p:cNvSpPr txBox="1"/>
          <p:nvPr/>
        </p:nvSpPr>
        <p:spPr>
          <a:xfrm>
            <a:off x="10135780" y="3227302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6" name="Graphic 55" descr="Checkbox Checked">
            <a:extLst>
              <a:ext uri="{FF2B5EF4-FFF2-40B4-BE49-F238E27FC236}">
                <a16:creationId xmlns:a16="http://schemas.microsoft.com/office/drawing/2014/main" id="{D8967533-3A87-BA4B-8B21-34A32481BF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164" y="3145064"/>
            <a:ext cx="533808" cy="5338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1CFE54-4FDB-D94A-9AB8-7899E8F88024}"/>
              </a:ext>
            </a:extLst>
          </p:cNvPr>
          <p:cNvSpPr txBox="1"/>
          <p:nvPr/>
        </p:nvSpPr>
        <p:spPr>
          <a:xfrm>
            <a:off x="10136243" y="3689642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8" name="Graphic 57" descr="Checkbox Checked">
            <a:extLst>
              <a:ext uri="{FF2B5EF4-FFF2-40B4-BE49-F238E27FC236}">
                <a16:creationId xmlns:a16="http://schemas.microsoft.com/office/drawing/2014/main" id="{5100C235-150B-604E-8DBA-D632350E1B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627" y="3607404"/>
            <a:ext cx="533808" cy="5338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DE71BCD-2E2E-DE43-A45E-4AB4AD20CBC4}"/>
              </a:ext>
            </a:extLst>
          </p:cNvPr>
          <p:cNvSpPr txBox="1"/>
          <p:nvPr/>
        </p:nvSpPr>
        <p:spPr>
          <a:xfrm>
            <a:off x="9754998" y="2869010"/>
            <a:ext cx="6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7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1196</cp:revision>
  <dcterms:created xsi:type="dcterms:W3CDTF">2020-10-24T21:25:13Z</dcterms:created>
  <dcterms:modified xsi:type="dcterms:W3CDTF">2021-06-16T01:16:21Z</dcterms:modified>
</cp:coreProperties>
</file>