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389527"/>
            <a:ext cx="12191999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8829B1A-4982-B34C-9E84-3342073256F4}"/>
              </a:ext>
            </a:extLst>
          </p:cNvPr>
          <p:cNvSpPr/>
          <p:nvPr/>
        </p:nvSpPr>
        <p:spPr>
          <a:xfrm>
            <a:off x="1064431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9419EBA-1166-8E4E-8FF8-0984A62D8D19}"/>
              </a:ext>
            </a:extLst>
          </p:cNvPr>
          <p:cNvSpPr/>
          <p:nvPr/>
        </p:nvSpPr>
        <p:spPr>
          <a:xfrm>
            <a:off x="10502804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461AF62-9AB5-7347-946F-7BF85230FDC8}"/>
              </a:ext>
            </a:extLst>
          </p:cNvPr>
          <p:cNvSpPr/>
          <p:nvPr/>
        </p:nvSpPr>
        <p:spPr>
          <a:xfrm>
            <a:off x="1037217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173740-4270-9845-A352-126D6B99940E}"/>
              </a:ext>
            </a:extLst>
          </p:cNvPr>
          <p:cNvSpPr txBox="1"/>
          <p:nvPr/>
        </p:nvSpPr>
        <p:spPr>
          <a:xfrm>
            <a:off x="10536333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66" name="Graphic 65" descr="Ribbon">
            <a:extLst>
              <a:ext uri="{FF2B5EF4-FFF2-40B4-BE49-F238E27FC236}">
                <a16:creationId xmlns:a16="http://schemas.microsoft.com/office/drawing/2014/main" id="{46E8699C-BE66-354D-A2A9-EF0C86ED9F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92940" y="4324650"/>
            <a:ext cx="570967" cy="570967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8F4AB26-9235-CC49-9EAA-667DEC9631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47768" y="4391651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C1B6D-1D8D-134A-B744-5B00D4EDD55E}"/>
              </a:ext>
            </a:extLst>
          </p:cNvPr>
          <p:cNvCxnSpPr>
            <a:cxnSpLocks/>
            <a:stCxn id="69" idx="3"/>
            <a:endCxn id="18" idx="1"/>
          </p:cNvCxnSpPr>
          <p:nvPr/>
        </p:nvCxnSpPr>
        <p:spPr>
          <a:xfrm flipV="1">
            <a:off x="2900520" y="4611588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78B06EC9-9C9A-5B4C-B41B-5A16D4BF810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65473" y="4366474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7BA520-DF57-9745-90F4-BFDE6E492E94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418225" y="4586411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>
            <a:extLst>
              <a:ext uri="{FF2B5EF4-FFF2-40B4-BE49-F238E27FC236}">
                <a16:creationId xmlns:a16="http://schemas.microsoft.com/office/drawing/2014/main" id="{1DC34E6E-1BDA-1D4A-AD58-B2CD9141B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40308" y="4392203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5B8172-DDA9-FF4F-81FE-57381B3D46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7793060" y="4612140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10807</TotalTime>
  <Words>21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1279</cp:revision>
  <dcterms:created xsi:type="dcterms:W3CDTF">2020-10-24T21:25:13Z</dcterms:created>
  <dcterms:modified xsi:type="dcterms:W3CDTF">2021-06-16T02:15:55Z</dcterms:modified>
</cp:coreProperties>
</file>