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7"/>
            <a:ext cx="8111347" cy="422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420733" y="1153537"/>
            <a:ext cx="1725098" cy="773014"/>
          </a:xfrm>
          <a:custGeom>
            <a:avLst/>
            <a:gdLst>
              <a:gd name="connsiteX0" fmla="*/ 0 w 1725098"/>
              <a:gd name="connsiteY0" fmla="*/ 0 h 773014"/>
              <a:gd name="connsiteX1" fmla="*/ 557782 w 1725098"/>
              <a:gd name="connsiteY1" fmla="*/ 0 h 773014"/>
              <a:gd name="connsiteX2" fmla="*/ 1132814 w 1725098"/>
              <a:gd name="connsiteY2" fmla="*/ 0 h 773014"/>
              <a:gd name="connsiteX3" fmla="*/ 1725098 w 1725098"/>
              <a:gd name="connsiteY3" fmla="*/ 0 h 773014"/>
              <a:gd name="connsiteX4" fmla="*/ 1725098 w 1725098"/>
              <a:gd name="connsiteY4" fmla="*/ 386507 h 773014"/>
              <a:gd name="connsiteX5" fmla="*/ 1725098 w 1725098"/>
              <a:gd name="connsiteY5" fmla="*/ 773014 h 773014"/>
              <a:gd name="connsiteX6" fmla="*/ 1150065 w 1725098"/>
              <a:gd name="connsiteY6" fmla="*/ 773014 h 773014"/>
              <a:gd name="connsiteX7" fmla="*/ 609535 w 1725098"/>
              <a:gd name="connsiteY7" fmla="*/ 773014 h 773014"/>
              <a:gd name="connsiteX8" fmla="*/ 0 w 1725098"/>
              <a:gd name="connsiteY8" fmla="*/ 773014 h 773014"/>
              <a:gd name="connsiteX9" fmla="*/ 0 w 1725098"/>
              <a:gd name="connsiteY9" fmla="*/ 394237 h 773014"/>
              <a:gd name="connsiteX10" fmla="*/ 0 w 1725098"/>
              <a:gd name="connsiteY10" fmla="*/ 0 h 77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5098" h="773014" fill="none" extrusionOk="0">
                <a:moveTo>
                  <a:pt x="0" y="0"/>
                </a:moveTo>
                <a:cubicBezTo>
                  <a:pt x="168254" y="-65307"/>
                  <a:pt x="439636" y="53159"/>
                  <a:pt x="557782" y="0"/>
                </a:cubicBezTo>
                <a:cubicBezTo>
                  <a:pt x="675928" y="-53159"/>
                  <a:pt x="850694" y="40283"/>
                  <a:pt x="1132814" y="0"/>
                </a:cubicBezTo>
                <a:cubicBezTo>
                  <a:pt x="1414934" y="-40283"/>
                  <a:pt x="1600693" y="17773"/>
                  <a:pt x="1725098" y="0"/>
                </a:cubicBezTo>
                <a:cubicBezTo>
                  <a:pt x="1762404" y="94584"/>
                  <a:pt x="1686857" y="259962"/>
                  <a:pt x="1725098" y="386507"/>
                </a:cubicBezTo>
                <a:cubicBezTo>
                  <a:pt x="1763339" y="513052"/>
                  <a:pt x="1712159" y="611104"/>
                  <a:pt x="1725098" y="773014"/>
                </a:cubicBezTo>
                <a:cubicBezTo>
                  <a:pt x="1548193" y="838099"/>
                  <a:pt x="1394852" y="710947"/>
                  <a:pt x="1150065" y="773014"/>
                </a:cubicBezTo>
                <a:cubicBezTo>
                  <a:pt x="905278" y="835081"/>
                  <a:pt x="841607" y="744938"/>
                  <a:pt x="609535" y="773014"/>
                </a:cubicBezTo>
                <a:cubicBezTo>
                  <a:pt x="377463" y="801090"/>
                  <a:pt x="197833" y="725069"/>
                  <a:pt x="0" y="773014"/>
                </a:cubicBezTo>
                <a:cubicBezTo>
                  <a:pt x="-5271" y="679045"/>
                  <a:pt x="17636" y="542555"/>
                  <a:pt x="0" y="394237"/>
                </a:cubicBezTo>
                <a:cubicBezTo>
                  <a:pt x="-17636" y="245919"/>
                  <a:pt x="9349" y="182711"/>
                  <a:pt x="0" y="0"/>
                </a:cubicBezTo>
                <a:close/>
              </a:path>
              <a:path w="1725098" h="773014" stroke="0" extrusionOk="0">
                <a:moveTo>
                  <a:pt x="0" y="0"/>
                </a:moveTo>
                <a:cubicBezTo>
                  <a:pt x="205968" y="-34008"/>
                  <a:pt x="322315" y="28520"/>
                  <a:pt x="557782" y="0"/>
                </a:cubicBezTo>
                <a:cubicBezTo>
                  <a:pt x="793249" y="-28520"/>
                  <a:pt x="921916" y="45588"/>
                  <a:pt x="1081061" y="0"/>
                </a:cubicBezTo>
                <a:cubicBezTo>
                  <a:pt x="1240206" y="-45588"/>
                  <a:pt x="1492223" y="9541"/>
                  <a:pt x="1725098" y="0"/>
                </a:cubicBezTo>
                <a:cubicBezTo>
                  <a:pt x="1762250" y="105537"/>
                  <a:pt x="1681881" y="279446"/>
                  <a:pt x="1725098" y="378777"/>
                </a:cubicBezTo>
                <a:cubicBezTo>
                  <a:pt x="1768315" y="478108"/>
                  <a:pt x="1718875" y="577451"/>
                  <a:pt x="1725098" y="773014"/>
                </a:cubicBezTo>
                <a:cubicBezTo>
                  <a:pt x="1537608" y="821520"/>
                  <a:pt x="1377806" y="714416"/>
                  <a:pt x="1184567" y="773014"/>
                </a:cubicBezTo>
                <a:cubicBezTo>
                  <a:pt x="991328" y="831612"/>
                  <a:pt x="770711" y="759634"/>
                  <a:pt x="644037" y="773014"/>
                </a:cubicBezTo>
                <a:cubicBezTo>
                  <a:pt x="517363" y="786394"/>
                  <a:pt x="280564" y="767561"/>
                  <a:pt x="0" y="773014"/>
                </a:cubicBezTo>
                <a:cubicBezTo>
                  <a:pt x="-18556" y="660505"/>
                  <a:pt x="9172" y="498657"/>
                  <a:pt x="0" y="409697"/>
                </a:cubicBezTo>
                <a:cubicBezTo>
                  <a:pt x="-9172" y="320737"/>
                  <a:pt x="19821" y="116366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 metrics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4B688-7B2C-E04A-A333-679A75E0E701}"/>
              </a:ext>
            </a:extLst>
          </p:cNvPr>
          <p:cNvSpPr/>
          <p:nvPr/>
        </p:nvSpPr>
        <p:spPr>
          <a:xfrm>
            <a:off x="6800210" y="2987889"/>
            <a:ext cx="3138418" cy="1202524"/>
          </a:xfrm>
          <a:custGeom>
            <a:avLst/>
            <a:gdLst>
              <a:gd name="connsiteX0" fmla="*/ 0 w 3138418"/>
              <a:gd name="connsiteY0" fmla="*/ 0 h 1202524"/>
              <a:gd name="connsiteX1" fmla="*/ 460301 w 3138418"/>
              <a:gd name="connsiteY1" fmla="*/ 0 h 1202524"/>
              <a:gd name="connsiteX2" fmla="*/ 1014755 w 3138418"/>
              <a:gd name="connsiteY2" fmla="*/ 0 h 1202524"/>
              <a:gd name="connsiteX3" fmla="*/ 1506441 w 3138418"/>
              <a:gd name="connsiteY3" fmla="*/ 0 h 1202524"/>
              <a:gd name="connsiteX4" fmla="*/ 1966742 w 3138418"/>
              <a:gd name="connsiteY4" fmla="*/ 0 h 1202524"/>
              <a:gd name="connsiteX5" fmla="*/ 2521196 w 3138418"/>
              <a:gd name="connsiteY5" fmla="*/ 0 h 1202524"/>
              <a:gd name="connsiteX6" fmla="*/ 3138418 w 3138418"/>
              <a:gd name="connsiteY6" fmla="*/ 0 h 1202524"/>
              <a:gd name="connsiteX7" fmla="*/ 3138418 w 3138418"/>
              <a:gd name="connsiteY7" fmla="*/ 400841 h 1202524"/>
              <a:gd name="connsiteX8" fmla="*/ 3138418 w 3138418"/>
              <a:gd name="connsiteY8" fmla="*/ 777632 h 1202524"/>
              <a:gd name="connsiteX9" fmla="*/ 3138418 w 3138418"/>
              <a:gd name="connsiteY9" fmla="*/ 1202524 h 1202524"/>
              <a:gd name="connsiteX10" fmla="*/ 2678117 w 3138418"/>
              <a:gd name="connsiteY10" fmla="*/ 1202524 h 1202524"/>
              <a:gd name="connsiteX11" fmla="*/ 2249200 w 3138418"/>
              <a:gd name="connsiteY11" fmla="*/ 1202524 h 1202524"/>
              <a:gd name="connsiteX12" fmla="*/ 1694746 w 3138418"/>
              <a:gd name="connsiteY12" fmla="*/ 1202524 h 1202524"/>
              <a:gd name="connsiteX13" fmla="*/ 1234444 w 3138418"/>
              <a:gd name="connsiteY13" fmla="*/ 1202524 h 1202524"/>
              <a:gd name="connsiteX14" fmla="*/ 679991 w 3138418"/>
              <a:gd name="connsiteY14" fmla="*/ 1202524 h 1202524"/>
              <a:gd name="connsiteX15" fmla="*/ 0 w 3138418"/>
              <a:gd name="connsiteY15" fmla="*/ 1202524 h 1202524"/>
              <a:gd name="connsiteX16" fmla="*/ 0 w 3138418"/>
              <a:gd name="connsiteY16" fmla="*/ 813708 h 1202524"/>
              <a:gd name="connsiteX17" fmla="*/ 0 w 3138418"/>
              <a:gd name="connsiteY17" fmla="*/ 400841 h 1202524"/>
              <a:gd name="connsiteX18" fmla="*/ 0 w 3138418"/>
              <a:gd name="connsiteY18" fmla="*/ 0 h 120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38418" h="1202524" fill="none" extrusionOk="0">
                <a:moveTo>
                  <a:pt x="0" y="0"/>
                </a:moveTo>
                <a:cubicBezTo>
                  <a:pt x="102735" y="-46240"/>
                  <a:pt x="344083" y="26601"/>
                  <a:pt x="460301" y="0"/>
                </a:cubicBezTo>
                <a:cubicBezTo>
                  <a:pt x="576519" y="-26601"/>
                  <a:pt x="883163" y="1509"/>
                  <a:pt x="1014755" y="0"/>
                </a:cubicBezTo>
                <a:cubicBezTo>
                  <a:pt x="1146347" y="-1509"/>
                  <a:pt x="1344757" y="44263"/>
                  <a:pt x="1506441" y="0"/>
                </a:cubicBezTo>
                <a:cubicBezTo>
                  <a:pt x="1668125" y="-44263"/>
                  <a:pt x="1827941" y="1563"/>
                  <a:pt x="1966742" y="0"/>
                </a:cubicBezTo>
                <a:cubicBezTo>
                  <a:pt x="2105543" y="-1563"/>
                  <a:pt x="2348368" y="47829"/>
                  <a:pt x="2521196" y="0"/>
                </a:cubicBezTo>
                <a:cubicBezTo>
                  <a:pt x="2694024" y="-47829"/>
                  <a:pt x="2899247" y="14422"/>
                  <a:pt x="3138418" y="0"/>
                </a:cubicBezTo>
                <a:cubicBezTo>
                  <a:pt x="3166706" y="199948"/>
                  <a:pt x="3114521" y="255291"/>
                  <a:pt x="3138418" y="400841"/>
                </a:cubicBezTo>
                <a:cubicBezTo>
                  <a:pt x="3162315" y="546391"/>
                  <a:pt x="3113342" y="642334"/>
                  <a:pt x="3138418" y="777632"/>
                </a:cubicBezTo>
                <a:cubicBezTo>
                  <a:pt x="3163494" y="912930"/>
                  <a:pt x="3093231" y="1016360"/>
                  <a:pt x="3138418" y="1202524"/>
                </a:cubicBezTo>
                <a:cubicBezTo>
                  <a:pt x="2935775" y="1242227"/>
                  <a:pt x="2865906" y="1178650"/>
                  <a:pt x="2678117" y="1202524"/>
                </a:cubicBezTo>
                <a:cubicBezTo>
                  <a:pt x="2490328" y="1226398"/>
                  <a:pt x="2428679" y="1188979"/>
                  <a:pt x="2249200" y="1202524"/>
                </a:cubicBezTo>
                <a:cubicBezTo>
                  <a:pt x="2069721" y="1216069"/>
                  <a:pt x="1872137" y="1187794"/>
                  <a:pt x="1694746" y="1202524"/>
                </a:cubicBezTo>
                <a:cubicBezTo>
                  <a:pt x="1517355" y="1217254"/>
                  <a:pt x="1340559" y="1179572"/>
                  <a:pt x="1234444" y="1202524"/>
                </a:cubicBezTo>
                <a:cubicBezTo>
                  <a:pt x="1128329" y="1225476"/>
                  <a:pt x="859287" y="1180488"/>
                  <a:pt x="679991" y="1202524"/>
                </a:cubicBezTo>
                <a:cubicBezTo>
                  <a:pt x="500695" y="1224560"/>
                  <a:pt x="171470" y="1161992"/>
                  <a:pt x="0" y="1202524"/>
                </a:cubicBezTo>
                <a:cubicBezTo>
                  <a:pt x="-11479" y="1094273"/>
                  <a:pt x="13351" y="927049"/>
                  <a:pt x="0" y="813708"/>
                </a:cubicBezTo>
                <a:cubicBezTo>
                  <a:pt x="-13351" y="700367"/>
                  <a:pt x="27071" y="565536"/>
                  <a:pt x="0" y="400841"/>
                </a:cubicBezTo>
                <a:cubicBezTo>
                  <a:pt x="-27071" y="236146"/>
                  <a:pt x="6143" y="165817"/>
                  <a:pt x="0" y="0"/>
                </a:cubicBezTo>
                <a:close/>
              </a:path>
              <a:path w="3138418" h="1202524" stroke="0" extrusionOk="0">
                <a:moveTo>
                  <a:pt x="0" y="0"/>
                </a:moveTo>
                <a:cubicBezTo>
                  <a:pt x="237005" y="-20956"/>
                  <a:pt x="298043" y="33069"/>
                  <a:pt x="491685" y="0"/>
                </a:cubicBezTo>
                <a:cubicBezTo>
                  <a:pt x="685327" y="-33069"/>
                  <a:pt x="744237" y="8345"/>
                  <a:pt x="920603" y="0"/>
                </a:cubicBezTo>
                <a:cubicBezTo>
                  <a:pt x="1096969" y="-8345"/>
                  <a:pt x="1301270" y="5777"/>
                  <a:pt x="1506441" y="0"/>
                </a:cubicBezTo>
                <a:cubicBezTo>
                  <a:pt x="1711612" y="-5777"/>
                  <a:pt x="1754520" y="10415"/>
                  <a:pt x="1998126" y="0"/>
                </a:cubicBezTo>
                <a:cubicBezTo>
                  <a:pt x="2241732" y="-10415"/>
                  <a:pt x="2284406" y="9786"/>
                  <a:pt x="2489812" y="0"/>
                </a:cubicBezTo>
                <a:cubicBezTo>
                  <a:pt x="2695218" y="-9786"/>
                  <a:pt x="2827861" y="33094"/>
                  <a:pt x="3138418" y="0"/>
                </a:cubicBezTo>
                <a:cubicBezTo>
                  <a:pt x="3174921" y="112259"/>
                  <a:pt x="3105324" y="207257"/>
                  <a:pt x="3138418" y="376791"/>
                </a:cubicBezTo>
                <a:cubicBezTo>
                  <a:pt x="3171512" y="546325"/>
                  <a:pt x="3104934" y="678454"/>
                  <a:pt x="3138418" y="777632"/>
                </a:cubicBezTo>
                <a:cubicBezTo>
                  <a:pt x="3171902" y="876810"/>
                  <a:pt x="3094978" y="1061585"/>
                  <a:pt x="3138418" y="1202524"/>
                </a:cubicBezTo>
                <a:cubicBezTo>
                  <a:pt x="2971702" y="1203829"/>
                  <a:pt x="2847873" y="1194107"/>
                  <a:pt x="2678117" y="1202524"/>
                </a:cubicBezTo>
                <a:cubicBezTo>
                  <a:pt x="2508361" y="1210941"/>
                  <a:pt x="2399452" y="1181790"/>
                  <a:pt x="2155047" y="1202524"/>
                </a:cubicBezTo>
                <a:cubicBezTo>
                  <a:pt x="1910642" y="1223258"/>
                  <a:pt x="1870273" y="1173194"/>
                  <a:pt x="1663362" y="1202524"/>
                </a:cubicBezTo>
                <a:cubicBezTo>
                  <a:pt x="1456452" y="1231854"/>
                  <a:pt x="1214736" y="1133765"/>
                  <a:pt x="1077524" y="1202524"/>
                </a:cubicBezTo>
                <a:cubicBezTo>
                  <a:pt x="940312" y="1271283"/>
                  <a:pt x="630408" y="1188111"/>
                  <a:pt x="491685" y="1202524"/>
                </a:cubicBezTo>
                <a:cubicBezTo>
                  <a:pt x="352962" y="1216937"/>
                  <a:pt x="239935" y="1177860"/>
                  <a:pt x="0" y="1202524"/>
                </a:cubicBezTo>
                <a:cubicBezTo>
                  <a:pt x="-13396" y="1006115"/>
                  <a:pt x="15954" y="966528"/>
                  <a:pt x="0" y="801683"/>
                </a:cubicBezTo>
                <a:cubicBezTo>
                  <a:pt x="-15954" y="636838"/>
                  <a:pt x="45070" y="528983"/>
                  <a:pt x="0" y="412867"/>
                </a:cubicBezTo>
                <a:cubicBezTo>
                  <a:pt x="-45070" y="296751"/>
                  <a:pt x="43197" y="10080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notification, promote new version or rollback, shift traffic, create pull request, trigger CI/CD/GitOps workflow, …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809297"/>
            <a:ext cx="0" cy="374206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809297"/>
            <a:ext cx="0" cy="374206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3677835" y="1321325"/>
            <a:ext cx="742898" cy="218719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808224" y="4263010"/>
            <a:ext cx="3805004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62400" y="4533918"/>
            <a:ext cx="1105996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533918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396" y="4201170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21" idx="2"/>
          </p:cNvCxnSpPr>
          <p:nvPr/>
        </p:nvCxnSpPr>
        <p:spPr>
          <a:xfrm flipV="1">
            <a:off x="2969623" y="1679913"/>
            <a:ext cx="0" cy="67362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2353536"/>
            <a:ext cx="1416424" cy="82965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new app version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A1FA-FC95-D949-9BFB-681D4A89B857}"/>
              </a:ext>
            </a:extLst>
          </p:cNvPr>
          <p:cNvSpPr/>
          <p:nvPr/>
        </p:nvSpPr>
        <p:spPr>
          <a:xfrm>
            <a:off x="5634450" y="2070713"/>
            <a:ext cx="1725098" cy="773014"/>
          </a:xfrm>
          <a:custGeom>
            <a:avLst/>
            <a:gdLst>
              <a:gd name="connsiteX0" fmla="*/ 0 w 1725098"/>
              <a:gd name="connsiteY0" fmla="*/ 0 h 773014"/>
              <a:gd name="connsiteX1" fmla="*/ 557782 w 1725098"/>
              <a:gd name="connsiteY1" fmla="*/ 0 h 773014"/>
              <a:gd name="connsiteX2" fmla="*/ 1132814 w 1725098"/>
              <a:gd name="connsiteY2" fmla="*/ 0 h 773014"/>
              <a:gd name="connsiteX3" fmla="*/ 1725098 w 1725098"/>
              <a:gd name="connsiteY3" fmla="*/ 0 h 773014"/>
              <a:gd name="connsiteX4" fmla="*/ 1725098 w 1725098"/>
              <a:gd name="connsiteY4" fmla="*/ 386507 h 773014"/>
              <a:gd name="connsiteX5" fmla="*/ 1725098 w 1725098"/>
              <a:gd name="connsiteY5" fmla="*/ 773014 h 773014"/>
              <a:gd name="connsiteX6" fmla="*/ 1150065 w 1725098"/>
              <a:gd name="connsiteY6" fmla="*/ 773014 h 773014"/>
              <a:gd name="connsiteX7" fmla="*/ 609535 w 1725098"/>
              <a:gd name="connsiteY7" fmla="*/ 773014 h 773014"/>
              <a:gd name="connsiteX8" fmla="*/ 0 w 1725098"/>
              <a:gd name="connsiteY8" fmla="*/ 773014 h 773014"/>
              <a:gd name="connsiteX9" fmla="*/ 0 w 1725098"/>
              <a:gd name="connsiteY9" fmla="*/ 394237 h 773014"/>
              <a:gd name="connsiteX10" fmla="*/ 0 w 1725098"/>
              <a:gd name="connsiteY10" fmla="*/ 0 h 77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5098" h="773014" fill="none" extrusionOk="0">
                <a:moveTo>
                  <a:pt x="0" y="0"/>
                </a:moveTo>
                <a:cubicBezTo>
                  <a:pt x="168254" y="-65307"/>
                  <a:pt x="439636" y="53159"/>
                  <a:pt x="557782" y="0"/>
                </a:cubicBezTo>
                <a:cubicBezTo>
                  <a:pt x="675928" y="-53159"/>
                  <a:pt x="850694" y="40283"/>
                  <a:pt x="1132814" y="0"/>
                </a:cubicBezTo>
                <a:cubicBezTo>
                  <a:pt x="1414934" y="-40283"/>
                  <a:pt x="1600693" y="17773"/>
                  <a:pt x="1725098" y="0"/>
                </a:cubicBezTo>
                <a:cubicBezTo>
                  <a:pt x="1762404" y="94584"/>
                  <a:pt x="1686857" y="259962"/>
                  <a:pt x="1725098" y="386507"/>
                </a:cubicBezTo>
                <a:cubicBezTo>
                  <a:pt x="1763339" y="513052"/>
                  <a:pt x="1712159" y="611104"/>
                  <a:pt x="1725098" y="773014"/>
                </a:cubicBezTo>
                <a:cubicBezTo>
                  <a:pt x="1548193" y="838099"/>
                  <a:pt x="1394852" y="710947"/>
                  <a:pt x="1150065" y="773014"/>
                </a:cubicBezTo>
                <a:cubicBezTo>
                  <a:pt x="905278" y="835081"/>
                  <a:pt x="841607" y="744938"/>
                  <a:pt x="609535" y="773014"/>
                </a:cubicBezTo>
                <a:cubicBezTo>
                  <a:pt x="377463" y="801090"/>
                  <a:pt x="197833" y="725069"/>
                  <a:pt x="0" y="773014"/>
                </a:cubicBezTo>
                <a:cubicBezTo>
                  <a:pt x="-5271" y="679045"/>
                  <a:pt x="17636" y="542555"/>
                  <a:pt x="0" y="394237"/>
                </a:cubicBezTo>
                <a:cubicBezTo>
                  <a:pt x="-17636" y="245919"/>
                  <a:pt x="9349" y="182711"/>
                  <a:pt x="0" y="0"/>
                </a:cubicBezTo>
                <a:close/>
              </a:path>
              <a:path w="1725098" h="773014" stroke="0" extrusionOk="0">
                <a:moveTo>
                  <a:pt x="0" y="0"/>
                </a:moveTo>
                <a:cubicBezTo>
                  <a:pt x="205968" y="-34008"/>
                  <a:pt x="322315" y="28520"/>
                  <a:pt x="557782" y="0"/>
                </a:cubicBezTo>
                <a:cubicBezTo>
                  <a:pt x="793249" y="-28520"/>
                  <a:pt x="921916" y="45588"/>
                  <a:pt x="1081061" y="0"/>
                </a:cubicBezTo>
                <a:cubicBezTo>
                  <a:pt x="1240206" y="-45588"/>
                  <a:pt x="1492223" y="9541"/>
                  <a:pt x="1725098" y="0"/>
                </a:cubicBezTo>
                <a:cubicBezTo>
                  <a:pt x="1762250" y="105537"/>
                  <a:pt x="1681881" y="279446"/>
                  <a:pt x="1725098" y="378777"/>
                </a:cubicBezTo>
                <a:cubicBezTo>
                  <a:pt x="1768315" y="478108"/>
                  <a:pt x="1718875" y="577451"/>
                  <a:pt x="1725098" y="773014"/>
                </a:cubicBezTo>
                <a:cubicBezTo>
                  <a:pt x="1537608" y="821520"/>
                  <a:pt x="1377806" y="714416"/>
                  <a:pt x="1184567" y="773014"/>
                </a:cubicBezTo>
                <a:cubicBezTo>
                  <a:pt x="991328" y="831612"/>
                  <a:pt x="770711" y="759634"/>
                  <a:pt x="644037" y="773014"/>
                </a:cubicBezTo>
                <a:cubicBezTo>
                  <a:pt x="517363" y="786394"/>
                  <a:pt x="280564" y="767561"/>
                  <a:pt x="0" y="773014"/>
                </a:cubicBezTo>
                <a:cubicBezTo>
                  <a:pt x="-18556" y="660505"/>
                  <a:pt x="9172" y="498657"/>
                  <a:pt x="0" y="409697"/>
                </a:cubicBezTo>
                <a:cubicBezTo>
                  <a:pt x="-9172" y="320737"/>
                  <a:pt x="19821" y="116366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 insights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E01060D-C16A-9B48-8CFA-C17D603B6532}"/>
              </a:ext>
            </a:extLst>
          </p:cNvPr>
          <p:cNvCxnSpPr>
            <a:cxnSpLocks/>
            <a:stCxn id="26" idx="2"/>
            <a:endCxn id="24" idx="1"/>
          </p:cNvCxnSpPr>
          <p:nvPr/>
        </p:nvCxnSpPr>
        <p:spPr>
          <a:xfrm rot="16200000" flipH="1">
            <a:off x="5193532" y="2016301"/>
            <a:ext cx="530669" cy="351168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18B92DA-2C8E-994D-A6C4-A729E6579E17}"/>
              </a:ext>
            </a:extLst>
          </p:cNvPr>
          <p:cNvCxnSpPr>
            <a:cxnSpLocks/>
            <a:stCxn id="24" idx="2"/>
            <a:endCxn id="41" idx="1"/>
          </p:cNvCxnSpPr>
          <p:nvPr/>
        </p:nvCxnSpPr>
        <p:spPr>
          <a:xfrm rot="16200000" flipH="1">
            <a:off x="6275892" y="3064833"/>
            <a:ext cx="745424" cy="303211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B29451C2-9B28-4E49-A9F7-51E8D792D228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6485725" y="-306562"/>
            <a:ext cx="257656" cy="2662542"/>
          </a:xfrm>
          <a:prstGeom prst="bentConnector2">
            <a:avLst/>
          </a:prstGeom>
          <a:ln w="25400">
            <a:solidFill>
              <a:srgbClr val="7030A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B17411-0B7A-8A43-BA3D-808CBA696F8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145831" y="1540044"/>
            <a:ext cx="1799993" cy="327309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EDCC67-4F87-9A40-9038-787217D1A4BA}"/>
              </a:ext>
            </a:extLst>
          </p:cNvPr>
          <p:cNvSpPr txBox="1"/>
          <p:nvPr/>
        </p:nvSpPr>
        <p:spPr>
          <a:xfrm>
            <a:off x="5970991" y="524398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generating load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370-94C0-AE45-A4DE-A7393C60B8ED}"/>
              </a:ext>
            </a:extLst>
          </p:cNvPr>
          <p:cNvSpPr txBox="1"/>
          <p:nvPr/>
        </p:nvSpPr>
        <p:spPr>
          <a:xfrm>
            <a:off x="7043052" y="1233683"/>
            <a:ext cx="258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querying backends like Prometheus, Elastic, …</a:t>
            </a:r>
          </a:p>
        </p:txBody>
      </p: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10837</TotalTime>
  <Words>53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1317</cp:revision>
  <dcterms:created xsi:type="dcterms:W3CDTF">2020-10-24T21:25:13Z</dcterms:created>
  <dcterms:modified xsi:type="dcterms:W3CDTF">2021-11-10T21:54:51Z</dcterms:modified>
</cp:coreProperties>
</file>