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9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4"/>
            <a:ext cx="7315200" cy="344739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309241" y="4281099"/>
            <a:ext cx="35630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K8s job.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3546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309241" y="4281099"/>
            <a:ext cx="356300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K8s job.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25529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11572</TotalTime>
  <Words>211</Words>
  <Application>Microsoft Macintosh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1487</cp:revision>
  <dcterms:created xsi:type="dcterms:W3CDTF">2020-10-24T21:25:13Z</dcterms:created>
  <dcterms:modified xsi:type="dcterms:W3CDTF">2021-10-27T15:21:08Z</dcterms:modified>
</cp:coreProperties>
</file>