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502334" y="2765239"/>
            <a:ext cx="1893913" cy="557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 from any REST API</a:t>
            </a:r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0462" y="2091292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6942" y="2091293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3677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7878154" y="3515885"/>
            <a:ext cx="764598" cy="377676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5721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166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 rot="16200000" flipH="1">
            <a:off x="6191025" y="-126541"/>
            <a:ext cx="681379" cy="3754289"/>
          </a:xfrm>
          <a:prstGeom prst="bentConnector3">
            <a:avLst>
              <a:gd name="adj1" fmla="val -33550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654569" y="2104774"/>
            <a:ext cx="2716281" cy="6386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Releases and experiments powered by AIOps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21241" y="4587166"/>
            <a:ext cx="1386348" cy="412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299871DC-F4AF-9D48-A179-FE74AD57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97" y="2094859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630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758</cp:revision>
  <dcterms:created xsi:type="dcterms:W3CDTF">2020-10-24T21:25:13Z</dcterms:created>
  <dcterms:modified xsi:type="dcterms:W3CDTF">2021-03-14T13:26:27Z</dcterms:modified>
</cp:coreProperties>
</file>