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Knative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08F23-2ECD-9648-9BC5-53333C72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550EDF-3036-2244-8293-FD3A1AB8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41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1266</cp:revision>
  <dcterms:created xsi:type="dcterms:W3CDTF">2020-10-24T21:25:13Z</dcterms:created>
  <dcterms:modified xsi:type="dcterms:W3CDTF">2021-04-26T20:24:21Z</dcterms:modified>
</cp:coreProperties>
</file>