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Knative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584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helm upgrade 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7727F-7FC2-6B42-AC7E-62789CF5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259E5ED-996E-E446-8DF8-FD478840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10800</TotalTime>
  <Words>41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1267</cp:revision>
  <dcterms:created xsi:type="dcterms:W3CDTF">2020-10-24T21:25:13Z</dcterms:created>
  <dcterms:modified xsi:type="dcterms:W3CDTF">2021-04-26T20:24:30Z</dcterms:modified>
</cp:coreProperties>
</file>