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4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54E5C1-2912-684C-9A22-12784FE9D2E5}"/>
              </a:ext>
            </a:extLst>
          </p:cNvPr>
          <p:cNvSpPr/>
          <p:nvPr/>
        </p:nvSpPr>
        <p:spPr>
          <a:xfrm>
            <a:off x="1377215" y="657156"/>
            <a:ext cx="8870371" cy="5144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CECB2-998D-C045-9112-EB362E9E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9754C-F188-0F41-89AF-322A2B4A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8E2DF1-CA0F-8745-8AE1-A3A61670CB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D515F814-CFCF-4749-8EFF-084A2912B2DD}"/>
              </a:ext>
            </a:extLst>
          </p:cNvPr>
          <p:cNvSpPr/>
          <p:nvPr/>
        </p:nvSpPr>
        <p:spPr>
          <a:xfrm>
            <a:off x="4758561" y="1781746"/>
            <a:ext cx="4968001" cy="2380352"/>
          </a:xfrm>
          <a:prstGeom prst="snip2Diag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CA7F9C-4CF5-1E41-BC83-3F06BD7CA0BA}"/>
              </a:ext>
            </a:extLst>
          </p:cNvPr>
          <p:cNvSpPr/>
          <p:nvPr/>
        </p:nvSpPr>
        <p:spPr>
          <a:xfrm>
            <a:off x="1497744" y="789566"/>
            <a:ext cx="2195856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Launch canary experiment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C06A94-379A-2947-BDA7-FD956F0B549A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H="1" flipV="1">
            <a:off x="2595672" y="1506743"/>
            <a:ext cx="5239" cy="4646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8FBBB1C-A586-334C-BB96-C528423C3442}"/>
              </a:ext>
            </a:extLst>
          </p:cNvPr>
          <p:cNvSpPr/>
          <p:nvPr/>
        </p:nvSpPr>
        <p:spPr>
          <a:xfrm>
            <a:off x="6436038" y="1870313"/>
            <a:ext cx="2757298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Query latency and error-rate metrics from Prometheus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0BBB7C-A1C6-D341-B067-50E78491DECE}"/>
              </a:ext>
            </a:extLst>
          </p:cNvPr>
          <p:cNvSpPr/>
          <p:nvPr/>
        </p:nvSpPr>
        <p:spPr>
          <a:xfrm>
            <a:off x="6865489" y="3341760"/>
            <a:ext cx="2757298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 versions. Declare candidate as the winner if it is validated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A23554-57AF-454F-BF5C-C7AED7F8D14A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3693600" y="1141865"/>
            <a:ext cx="236059" cy="629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BC952B2-EB03-574D-9547-DD2C10B4D9E4}"/>
              </a:ext>
            </a:extLst>
          </p:cNvPr>
          <p:cNvSpPr/>
          <p:nvPr/>
        </p:nvSpPr>
        <p:spPr>
          <a:xfrm>
            <a:off x="5413810" y="5073036"/>
            <a:ext cx="3779519" cy="54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automated by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Iter8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this tutorial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475AB9-A8E2-3346-A634-9FC232CA9FC8}"/>
              </a:ext>
            </a:extLst>
          </p:cNvPr>
          <p:cNvCxnSpPr>
            <a:cxnSpLocks/>
          </p:cNvCxnSpPr>
          <p:nvPr/>
        </p:nvCxnSpPr>
        <p:spPr>
          <a:xfrm>
            <a:off x="3802122" y="741236"/>
            <a:ext cx="0" cy="4734652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272E42-D294-9D49-B1D3-C0955AA7B1F0}"/>
              </a:ext>
            </a:extLst>
          </p:cNvPr>
          <p:cNvCxnSpPr>
            <a:cxnSpLocks/>
          </p:cNvCxnSpPr>
          <p:nvPr/>
        </p:nvCxnSpPr>
        <p:spPr>
          <a:xfrm>
            <a:off x="10103056" y="741236"/>
            <a:ext cx="0" cy="4734652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45AE7C-51EE-F040-A30C-6AC1FD855DAA}"/>
              </a:ext>
            </a:extLst>
          </p:cNvPr>
          <p:cNvCxnSpPr>
            <a:cxnSpLocks/>
          </p:cNvCxnSpPr>
          <p:nvPr/>
        </p:nvCxnSpPr>
        <p:spPr>
          <a:xfrm>
            <a:off x="3929658" y="5343944"/>
            <a:ext cx="828903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A0F3C7-AA13-1D43-867C-1046BC52B3E1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9193329" y="5343944"/>
            <a:ext cx="771574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E0C45DD-8C19-F141-B64A-B98760350A83}"/>
              </a:ext>
            </a:extLst>
          </p:cNvPr>
          <p:cNvSpPr/>
          <p:nvPr/>
        </p:nvSpPr>
        <p:spPr>
          <a:xfrm>
            <a:off x="3929659" y="783276"/>
            <a:ext cx="3932526" cy="717177"/>
          </a:xfrm>
          <a:custGeom>
            <a:avLst/>
            <a:gdLst>
              <a:gd name="connsiteX0" fmla="*/ 0 w 3932526"/>
              <a:gd name="connsiteY0" fmla="*/ 0 h 717177"/>
              <a:gd name="connsiteX1" fmla="*/ 483139 w 3932526"/>
              <a:gd name="connsiteY1" fmla="*/ 0 h 717177"/>
              <a:gd name="connsiteX2" fmla="*/ 1084254 w 3932526"/>
              <a:gd name="connsiteY2" fmla="*/ 0 h 717177"/>
              <a:gd name="connsiteX3" fmla="*/ 1606718 w 3932526"/>
              <a:gd name="connsiteY3" fmla="*/ 0 h 717177"/>
              <a:gd name="connsiteX4" fmla="*/ 2089857 w 3932526"/>
              <a:gd name="connsiteY4" fmla="*/ 0 h 717177"/>
              <a:gd name="connsiteX5" fmla="*/ 2690971 w 3932526"/>
              <a:gd name="connsiteY5" fmla="*/ 0 h 717177"/>
              <a:gd name="connsiteX6" fmla="*/ 3252761 w 3932526"/>
              <a:gd name="connsiteY6" fmla="*/ 0 h 717177"/>
              <a:gd name="connsiteX7" fmla="*/ 3932526 w 3932526"/>
              <a:gd name="connsiteY7" fmla="*/ 0 h 717177"/>
              <a:gd name="connsiteX8" fmla="*/ 3932526 w 3932526"/>
              <a:gd name="connsiteY8" fmla="*/ 372932 h 717177"/>
              <a:gd name="connsiteX9" fmla="*/ 3932526 w 3932526"/>
              <a:gd name="connsiteY9" fmla="*/ 717177 h 717177"/>
              <a:gd name="connsiteX10" fmla="*/ 3449387 w 3932526"/>
              <a:gd name="connsiteY10" fmla="*/ 717177 h 717177"/>
              <a:gd name="connsiteX11" fmla="*/ 3005573 w 3932526"/>
              <a:gd name="connsiteY11" fmla="*/ 717177 h 717177"/>
              <a:gd name="connsiteX12" fmla="*/ 2404459 w 3932526"/>
              <a:gd name="connsiteY12" fmla="*/ 717177 h 717177"/>
              <a:gd name="connsiteX13" fmla="*/ 1921320 w 3932526"/>
              <a:gd name="connsiteY13" fmla="*/ 717177 h 717177"/>
              <a:gd name="connsiteX14" fmla="*/ 1320205 w 3932526"/>
              <a:gd name="connsiteY14" fmla="*/ 717177 h 717177"/>
              <a:gd name="connsiteX15" fmla="*/ 679765 w 3932526"/>
              <a:gd name="connsiteY15" fmla="*/ 717177 h 717177"/>
              <a:gd name="connsiteX16" fmla="*/ 0 w 3932526"/>
              <a:gd name="connsiteY16" fmla="*/ 717177 h 717177"/>
              <a:gd name="connsiteX17" fmla="*/ 0 w 3932526"/>
              <a:gd name="connsiteY17" fmla="*/ 344245 h 717177"/>
              <a:gd name="connsiteX18" fmla="*/ 0 w 3932526"/>
              <a:gd name="connsiteY18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32526" h="717177" fill="none" extrusionOk="0">
                <a:moveTo>
                  <a:pt x="0" y="0"/>
                </a:moveTo>
                <a:cubicBezTo>
                  <a:pt x="156575" y="-40250"/>
                  <a:pt x="275512" y="18090"/>
                  <a:pt x="483139" y="0"/>
                </a:cubicBezTo>
                <a:cubicBezTo>
                  <a:pt x="690766" y="-18090"/>
                  <a:pt x="850497" y="723"/>
                  <a:pt x="1084254" y="0"/>
                </a:cubicBezTo>
                <a:cubicBezTo>
                  <a:pt x="1318012" y="-723"/>
                  <a:pt x="1345924" y="28607"/>
                  <a:pt x="1606718" y="0"/>
                </a:cubicBezTo>
                <a:cubicBezTo>
                  <a:pt x="1867512" y="-28607"/>
                  <a:pt x="1906525" y="27138"/>
                  <a:pt x="2089857" y="0"/>
                </a:cubicBezTo>
                <a:cubicBezTo>
                  <a:pt x="2273189" y="-27138"/>
                  <a:pt x="2408226" y="23469"/>
                  <a:pt x="2690971" y="0"/>
                </a:cubicBezTo>
                <a:cubicBezTo>
                  <a:pt x="2973716" y="-23469"/>
                  <a:pt x="3008408" y="29647"/>
                  <a:pt x="3252761" y="0"/>
                </a:cubicBezTo>
                <a:cubicBezTo>
                  <a:pt x="3497114" y="-29647"/>
                  <a:pt x="3777270" y="25354"/>
                  <a:pt x="3932526" y="0"/>
                </a:cubicBezTo>
                <a:cubicBezTo>
                  <a:pt x="3940426" y="184972"/>
                  <a:pt x="3913449" y="209369"/>
                  <a:pt x="3932526" y="372932"/>
                </a:cubicBezTo>
                <a:cubicBezTo>
                  <a:pt x="3951603" y="536495"/>
                  <a:pt x="3906162" y="569723"/>
                  <a:pt x="3932526" y="717177"/>
                </a:cubicBezTo>
                <a:cubicBezTo>
                  <a:pt x="3825965" y="720812"/>
                  <a:pt x="3607510" y="675917"/>
                  <a:pt x="3449387" y="717177"/>
                </a:cubicBezTo>
                <a:cubicBezTo>
                  <a:pt x="3291264" y="758437"/>
                  <a:pt x="3172483" y="713226"/>
                  <a:pt x="3005573" y="717177"/>
                </a:cubicBezTo>
                <a:cubicBezTo>
                  <a:pt x="2838663" y="721128"/>
                  <a:pt x="2696203" y="667775"/>
                  <a:pt x="2404459" y="717177"/>
                </a:cubicBezTo>
                <a:cubicBezTo>
                  <a:pt x="2112715" y="766579"/>
                  <a:pt x="2076319" y="708512"/>
                  <a:pt x="1921320" y="717177"/>
                </a:cubicBezTo>
                <a:cubicBezTo>
                  <a:pt x="1766321" y="725842"/>
                  <a:pt x="1617338" y="688219"/>
                  <a:pt x="1320205" y="717177"/>
                </a:cubicBezTo>
                <a:cubicBezTo>
                  <a:pt x="1023073" y="746135"/>
                  <a:pt x="963857" y="647949"/>
                  <a:pt x="679765" y="717177"/>
                </a:cubicBezTo>
                <a:cubicBezTo>
                  <a:pt x="395673" y="786405"/>
                  <a:pt x="207069" y="682624"/>
                  <a:pt x="0" y="717177"/>
                </a:cubicBezTo>
                <a:cubicBezTo>
                  <a:pt x="-43672" y="583597"/>
                  <a:pt x="5072" y="456867"/>
                  <a:pt x="0" y="344245"/>
                </a:cubicBezTo>
                <a:cubicBezTo>
                  <a:pt x="-5072" y="231623"/>
                  <a:pt x="39723" y="168037"/>
                  <a:pt x="0" y="0"/>
                </a:cubicBezTo>
                <a:close/>
              </a:path>
              <a:path w="3932526" h="717177" stroke="0" extrusionOk="0">
                <a:moveTo>
                  <a:pt x="0" y="0"/>
                </a:moveTo>
                <a:cubicBezTo>
                  <a:pt x="201146" y="-59209"/>
                  <a:pt x="264679" y="50063"/>
                  <a:pt x="522464" y="0"/>
                </a:cubicBezTo>
                <a:cubicBezTo>
                  <a:pt x="780249" y="-50063"/>
                  <a:pt x="797306" y="6482"/>
                  <a:pt x="966278" y="0"/>
                </a:cubicBezTo>
                <a:cubicBezTo>
                  <a:pt x="1135250" y="-6482"/>
                  <a:pt x="1470420" y="64834"/>
                  <a:pt x="1606718" y="0"/>
                </a:cubicBezTo>
                <a:cubicBezTo>
                  <a:pt x="1743016" y="-64834"/>
                  <a:pt x="1967459" y="31547"/>
                  <a:pt x="2129182" y="0"/>
                </a:cubicBezTo>
                <a:cubicBezTo>
                  <a:pt x="2290905" y="-31547"/>
                  <a:pt x="2448791" y="7904"/>
                  <a:pt x="2651646" y="0"/>
                </a:cubicBezTo>
                <a:cubicBezTo>
                  <a:pt x="2854501" y="-7904"/>
                  <a:pt x="2976098" y="1481"/>
                  <a:pt x="3292086" y="0"/>
                </a:cubicBezTo>
                <a:cubicBezTo>
                  <a:pt x="3608074" y="-1481"/>
                  <a:pt x="3722624" y="72041"/>
                  <a:pt x="3932526" y="0"/>
                </a:cubicBezTo>
                <a:cubicBezTo>
                  <a:pt x="3932578" y="178916"/>
                  <a:pt x="3912070" y="217337"/>
                  <a:pt x="3932526" y="372932"/>
                </a:cubicBezTo>
                <a:cubicBezTo>
                  <a:pt x="3952982" y="528527"/>
                  <a:pt x="3918618" y="584229"/>
                  <a:pt x="3932526" y="717177"/>
                </a:cubicBezTo>
                <a:cubicBezTo>
                  <a:pt x="3767098" y="774275"/>
                  <a:pt x="3654143" y="671110"/>
                  <a:pt x="3449387" y="717177"/>
                </a:cubicBezTo>
                <a:cubicBezTo>
                  <a:pt x="3244631" y="763244"/>
                  <a:pt x="3077607" y="697960"/>
                  <a:pt x="2887598" y="717177"/>
                </a:cubicBezTo>
                <a:cubicBezTo>
                  <a:pt x="2697589" y="736394"/>
                  <a:pt x="2607336" y="692763"/>
                  <a:pt x="2365133" y="717177"/>
                </a:cubicBezTo>
                <a:cubicBezTo>
                  <a:pt x="2122930" y="741591"/>
                  <a:pt x="1904503" y="691802"/>
                  <a:pt x="1724694" y="717177"/>
                </a:cubicBezTo>
                <a:cubicBezTo>
                  <a:pt x="1544885" y="742552"/>
                  <a:pt x="1389105" y="710579"/>
                  <a:pt x="1084254" y="717177"/>
                </a:cubicBezTo>
                <a:cubicBezTo>
                  <a:pt x="779403" y="723775"/>
                  <a:pt x="731881" y="700791"/>
                  <a:pt x="601115" y="717177"/>
                </a:cubicBezTo>
                <a:cubicBezTo>
                  <a:pt x="470349" y="733563"/>
                  <a:pt x="293245" y="671173"/>
                  <a:pt x="0" y="717177"/>
                </a:cubicBezTo>
                <a:cubicBezTo>
                  <a:pt x="-13908" y="530806"/>
                  <a:pt x="6492" y="528094"/>
                  <a:pt x="0" y="344245"/>
                </a:cubicBezTo>
                <a:cubicBezTo>
                  <a:pt x="-6492" y="160396"/>
                  <a:pt x="26177" y="119202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Initialize experiment. Verify Knative revisions.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A0FCA2-8A3B-144D-B46C-38C3706355D2}"/>
              </a:ext>
            </a:extLst>
          </p:cNvPr>
          <p:cNvSpPr/>
          <p:nvPr/>
        </p:nvSpPr>
        <p:spPr>
          <a:xfrm>
            <a:off x="1502983" y="1971354"/>
            <a:ext cx="2195856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 Knative service with two revisions – baseline and candidate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9D5EF3E-DFAA-4645-9BF7-08CC70E47098}"/>
              </a:ext>
            </a:extLst>
          </p:cNvPr>
          <p:cNvCxnSpPr>
            <a:cxnSpLocks/>
            <a:stCxn id="17" idx="2"/>
            <a:endCxn id="6" idx="2"/>
          </p:cNvCxnSpPr>
          <p:nvPr/>
        </p:nvCxnSpPr>
        <p:spPr>
          <a:xfrm rot="5400000">
            <a:off x="4591508" y="1667507"/>
            <a:ext cx="1471469" cy="1137361"/>
          </a:xfrm>
          <a:prstGeom prst="bentConnector4">
            <a:avLst>
              <a:gd name="adj1" fmla="val 9558"/>
              <a:gd name="adj2" fmla="val 120099"/>
            </a:avLst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583FDBCD-C35A-3745-9B4D-63814F49C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8314" y="5019993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B1F2F8F-3105-8843-9749-4FB7DD1D0319}"/>
              </a:ext>
            </a:extLst>
          </p:cNvPr>
          <p:cNvSpPr/>
          <p:nvPr/>
        </p:nvSpPr>
        <p:spPr>
          <a:xfrm>
            <a:off x="4857210" y="2711125"/>
            <a:ext cx="1904504" cy="717177"/>
          </a:xfrm>
          <a:custGeom>
            <a:avLst/>
            <a:gdLst>
              <a:gd name="connsiteX0" fmla="*/ 0 w 1904504"/>
              <a:gd name="connsiteY0" fmla="*/ 0 h 717177"/>
              <a:gd name="connsiteX1" fmla="*/ 457081 w 1904504"/>
              <a:gd name="connsiteY1" fmla="*/ 0 h 717177"/>
              <a:gd name="connsiteX2" fmla="*/ 933207 w 1904504"/>
              <a:gd name="connsiteY2" fmla="*/ 0 h 717177"/>
              <a:gd name="connsiteX3" fmla="*/ 1428378 w 1904504"/>
              <a:gd name="connsiteY3" fmla="*/ 0 h 717177"/>
              <a:gd name="connsiteX4" fmla="*/ 1904504 w 1904504"/>
              <a:gd name="connsiteY4" fmla="*/ 0 h 717177"/>
              <a:gd name="connsiteX5" fmla="*/ 1904504 w 1904504"/>
              <a:gd name="connsiteY5" fmla="*/ 365760 h 717177"/>
              <a:gd name="connsiteX6" fmla="*/ 1904504 w 1904504"/>
              <a:gd name="connsiteY6" fmla="*/ 717177 h 717177"/>
              <a:gd name="connsiteX7" fmla="*/ 1390288 w 1904504"/>
              <a:gd name="connsiteY7" fmla="*/ 717177 h 717177"/>
              <a:gd name="connsiteX8" fmla="*/ 876072 w 1904504"/>
              <a:gd name="connsiteY8" fmla="*/ 717177 h 717177"/>
              <a:gd name="connsiteX9" fmla="*/ 0 w 1904504"/>
              <a:gd name="connsiteY9" fmla="*/ 717177 h 717177"/>
              <a:gd name="connsiteX10" fmla="*/ 0 w 1904504"/>
              <a:gd name="connsiteY10" fmla="*/ 365760 h 717177"/>
              <a:gd name="connsiteX11" fmla="*/ 0 w 1904504"/>
              <a:gd name="connsiteY11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4504" h="717177" fill="none" extrusionOk="0">
                <a:moveTo>
                  <a:pt x="0" y="0"/>
                </a:moveTo>
                <a:cubicBezTo>
                  <a:pt x="98299" y="-13348"/>
                  <a:pt x="246893" y="15090"/>
                  <a:pt x="457081" y="0"/>
                </a:cubicBezTo>
                <a:cubicBezTo>
                  <a:pt x="667269" y="-15090"/>
                  <a:pt x="712914" y="21346"/>
                  <a:pt x="933207" y="0"/>
                </a:cubicBezTo>
                <a:cubicBezTo>
                  <a:pt x="1153500" y="-21346"/>
                  <a:pt x="1194290" y="53129"/>
                  <a:pt x="1428378" y="0"/>
                </a:cubicBezTo>
                <a:cubicBezTo>
                  <a:pt x="1662466" y="-53129"/>
                  <a:pt x="1729499" y="23253"/>
                  <a:pt x="1904504" y="0"/>
                </a:cubicBezTo>
                <a:cubicBezTo>
                  <a:pt x="1925036" y="94901"/>
                  <a:pt x="1891266" y="220272"/>
                  <a:pt x="1904504" y="365760"/>
                </a:cubicBezTo>
                <a:cubicBezTo>
                  <a:pt x="1917742" y="511248"/>
                  <a:pt x="1891870" y="604435"/>
                  <a:pt x="1904504" y="717177"/>
                </a:cubicBezTo>
                <a:cubicBezTo>
                  <a:pt x="1785163" y="751604"/>
                  <a:pt x="1626833" y="669802"/>
                  <a:pt x="1390288" y="717177"/>
                </a:cubicBezTo>
                <a:cubicBezTo>
                  <a:pt x="1153743" y="764552"/>
                  <a:pt x="1128363" y="671124"/>
                  <a:pt x="876072" y="717177"/>
                </a:cubicBezTo>
                <a:cubicBezTo>
                  <a:pt x="623781" y="763230"/>
                  <a:pt x="322754" y="684503"/>
                  <a:pt x="0" y="717177"/>
                </a:cubicBezTo>
                <a:cubicBezTo>
                  <a:pt x="-39063" y="594451"/>
                  <a:pt x="538" y="502327"/>
                  <a:pt x="0" y="365760"/>
                </a:cubicBezTo>
                <a:cubicBezTo>
                  <a:pt x="-538" y="229193"/>
                  <a:pt x="18999" y="170706"/>
                  <a:pt x="0" y="0"/>
                </a:cubicBezTo>
                <a:close/>
              </a:path>
              <a:path w="1904504" h="717177" stroke="0" extrusionOk="0">
                <a:moveTo>
                  <a:pt x="0" y="0"/>
                </a:moveTo>
                <a:cubicBezTo>
                  <a:pt x="136957" y="-43813"/>
                  <a:pt x="358887" y="25271"/>
                  <a:pt x="457081" y="0"/>
                </a:cubicBezTo>
                <a:cubicBezTo>
                  <a:pt x="555275" y="-25271"/>
                  <a:pt x="748608" y="44031"/>
                  <a:pt x="876072" y="0"/>
                </a:cubicBezTo>
                <a:cubicBezTo>
                  <a:pt x="1003536" y="-44031"/>
                  <a:pt x="1223312" y="24114"/>
                  <a:pt x="1390288" y="0"/>
                </a:cubicBezTo>
                <a:cubicBezTo>
                  <a:pt x="1557264" y="-24114"/>
                  <a:pt x="1732862" y="14689"/>
                  <a:pt x="1904504" y="0"/>
                </a:cubicBezTo>
                <a:cubicBezTo>
                  <a:pt x="1905845" y="79747"/>
                  <a:pt x="1876426" y="259309"/>
                  <a:pt x="1904504" y="351417"/>
                </a:cubicBezTo>
                <a:cubicBezTo>
                  <a:pt x="1932582" y="443525"/>
                  <a:pt x="1874713" y="588711"/>
                  <a:pt x="1904504" y="717177"/>
                </a:cubicBezTo>
                <a:cubicBezTo>
                  <a:pt x="1750145" y="757776"/>
                  <a:pt x="1526298" y="691576"/>
                  <a:pt x="1428378" y="717177"/>
                </a:cubicBezTo>
                <a:cubicBezTo>
                  <a:pt x="1330458" y="742778"/>
                  <a:pt x="1169632" y="680746"/>
                  <a:pt x="914162" y="717177"/>
                </a:cubicBezTo>
                <a:cubicBezTo>
                  <a:pt x="658692" y="753608"/>
                  <a:pt x="630900" y="697662"/>
                  <a:pt x="495171" y="717177"/>
                </a:cubicBezTo>
                <a:cubicBezTo>
                  <a:pt x="359442" y="736692"/>
                  <a:pt x="211663" y="681814"/>
                  <a:pt x="0" y="717177"/>
                </a:cubicBezTo>
                <a:cubicBezTo>
                  <a:pt x="-19116" y="562504"/>
                  <a:pt x="42260" y="484598"/>
                  <a:pt x="0" y="358589"/>
                </a:cubicBezTo>
                <a:cubicBezTo>
                  <a:pt x="-42260" y="232580"/>
                  <a:pt x="25139" y="138712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Progressively shift traffic to candidate if it is validated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60B61F3-73B5-194B-B67C-8CF7528E55C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7652277" y="2749899"/>
            <a:ext cx="754270" cy="42945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3C7DC0E-8F9F-7241-8F7F-D8AD72281726}"/>
              </a:ext>
            </a:extLst>
          </p:cNvPr>
          <p:cNvCxnSpPr>
            <a:cxnSpLocks/>
            <a:stCxn id="10" idx="1"/>
            <a:endCxn id="34" idx="2"/>
          </p:cNvCxnSpPr>
          <p:nvPr/>
        </p:nvCxnSpPr>
        <p:spPr>
          <a:xfrm rot="10800000">
            <a:off x="5809463" y="3428303"/>
            <a:ext cx="1056027" cy="272047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9AB90E6-85D4-6B49-B829-402BB94D0015}"/>
              </a:ext>
            </a:extLst>
          </p:cNvPr>
          <p:cNvCxnSpPr>
            <a:cxnSpLocks/>
            <a:stCxn id="34" idx="0"/>
            <a:endCxn id="9" idx="1"/>
          </p:cNvCxnSpPr>
          <p:nvPr/>
        </p:nvCxnSpPr>
        <p:spPr>
          <a:xfrm rot="5400000" flipH="1" flipV="1">
            <a:off x="5881639" y="2156726"/>
            <a:ext cx="482223" cy="626576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C9A1F7B-C684-AE46-BA55-2495DB34A9FC}"/>
              </a:ext>
            </a:extLst>
          </p:cNvPr>
          <p:cNvSpPr/>
          <p:nvPr/>
        </p:nvSpPr>
        <p:spPr>
          <a:xfrm>
            <a:off x="7992009" y="4337412"/>
            <a:ext cx="1962383" cy="717177"/>
          </a:xfrm>
          <a:custGeom>
            <a:avLst/>
            <a:gdLst>
              <a:gd name="connsiteX0" fmla="*/ 0 w 1962383"/>
              <a:gd name="connsiteY0" fmla="*/ 0 h 717177"/>
              <a:gd name="connsiteX1" fmla="*/ 470972 w 1962383"/>
              <a:gd name="connsiteY1" fmla="*/ 0 h 717177"/>
              <a:gd name="connsiteX2" fmla="*/ 961568 w 1962383"/>
              <a:gd name="connsiteY2" fmla="*/ 0 h 717177"/>
              <a:gd name="connsiteX3" fmla="*/ 1471787 w 1962383"/>
              <a:gd name="connsiteY3" fmla="*/ 0 h 717177"/>
              <a:gd name="connsiteX4" fmla="*/ 1962383 w 1962383"/>
              <a:gd name="connsiteY4" fmla="*/ 0 h 717177"/>
              <a:gd name="connsiteX5" fmla="*/ 1962383 w 1962383"/>
              <a:gd name="connsiteY5" fmla="*/ 365760 h 717177"/>
              <a:gd name="connsiteX6" fmla="*/ 1962383 w 1962383"/>
              <a:gd name="connsiteY6" fmla="*/ 717177 h 717177"/>
              <a:gd name="connsiteX7" fmla="*/ 1432540 w 1962383"/>
              <a:gd name="connsiteY7" fmla="*/ 717177 h 717177"/>
              <a:gd name="connsiteX8" fmla="*/ 902696 w 1962383"/>
              <a:gd name="connsiteY8" fmla="*/ 717177 h 717177"/>
              <a:gd name="connsiteX9" fmla="*/ 0 w 1962383"/>
              <a:gd name="connsiteY9" fmla="*/ 717177 h 717177"/>
              <a:gd name="connsiteX10" fmla="*/ 0 w 1962383"/>
              <a:gd name="connsiteY10" fmla="*/ 365760 h 717177"/>
              <a:gd name="connsiteX11" fmla="*/ 0 w 1962383"/>
              <a:gd name="connsiteY11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62383" h="717177" fill="none" extrusionOk="0">
                <a:moveTo>
                  <a:pt x="0" y="0"/>
                </a:moveTo>
                <a:cubicBezTo>
                  <a:pt x="102359" y="-32545"/>
                  <a:pt x="296069" y="36182"/>
                  <a:pt x="470972" y="0"/>
                </a:cubicBezTo>
                <a:cubicBezTo>
                  <a:pt x="645875" y="-36182"/>
                  <a:pt x="799504" y="37532"/>
                  <a:pt x="961568" y="0"/>
                </a:cubicBezTo>
                <a:cubicBezTo>
                  <a:pt x="1123632" y="-37532"/>
                  <a:pt x="1336232" y="41868"/>
                  <a:pt x="1471787" y="0"/>
                </a:cubicBezTo>
                <a:cubicBezTo>
                  <a:pt x="1607342" y="-41868"/>
                  <a:pt x="1836978" y="39793"/>
                  <a:pt x="1962383" y="0"/>
                </a:cubicBezTo>
                <a:cubicBezTo>
                  <a:pt x="1982915" y="94901"/>
                  <a:pt x="1949145" y="220272"/>
                  <a:pt x="1962383" y="365760"/>
                </a:cubicBezTo>
                <a:cubicBezTo>
                  <a:pt x="1975621" y="511248"/>
                  <a:pt x="1949749" y="604435"/>
                  <a:pt x="1962383" y="717177"/>
                </a:cubicBezTo>
                <a:cubicBezTo>
                  <a:pt x="1728822" y="732326"/>
                  <a:pt x="1695855" y="706503"/>
                  <a:pt x="1432540" y="717177"/>
                </a:cubicBezTo>
                <a:cubicBezTo>
                  <a:pt x="1169225" y="727851"/>
                  <a:pt x="1053645" y="711647"/>
                  <a:pt x="902696" y="717177"/>
                </a:cubicBezTo>
                <a:cubicBezTo>
                  <a:pt x="751747" y="722707"/>
                  <a:pt x="194084" y="626431"/>
                  <a:pt x="0" y="717177"/>
                </a:cubicBezTo>
                <a:cubicBezTo>
                  <a:pt x="-39063" y="594451"/>
                  <a:pt x="538" y="502327"/>
                  <a:pt x="0" y="365760"/>
                </a:cubicBezTo>
                <a:cubicBezTo>
                  <a:pt x="-538" y="229193"/>
                  <a:pt x="18999" y="170706"/>
                  <a:pt x="0" y="0"/>
                </a:cubicBezTo>
                <a:close/>
              </a:path>
              <a:path w="1962383" h="717177" stroke="0" extrusionOk="0">
                <a:moveTo>
                  <a:pt x="0" y="0"/>
                </a:moveTo>
                <a:cubicBezTo>
                  <a:pt x="229181" y="-1732"/>
                  <a:pt x="357350" y="22815"/>
                  <a:pt x="470972" y="0"/>
                </a:cubicBezTo>
                <a:cubicBezTo>
                  <a:pt x="584594" y="-22815"/>
                  <a:pt x="767100" y="9922"/>
                  <a:pt x="902696" y="0"/>
                </a:cubicBezTo>
                <a:cubicBezTo>
                  <a:pt x="1038292" y="-9922"/>
                  <a:pt x="1313026" y="37975"/>
                  <a:pt x="1432540" y="0"/>
                </a:cubicBezTo>
                <a:cubicBezTo>
                  <a:pt x="1552054" y="-37975"/>
                  <a:pt x="1708838" y="8178"/>
                  <a:pt x="1962383" y="0"/>
                </a:cubicBezTo>
                <a:cubicBezTo>
                  <a:pt x="1963724" y="79747"/>
                  <a:pt x="1934305" y="259309"/>
                  <a:pt x="1962383" y="351417"/>
                </a:cubicBezTo>
                <a:cubicBezTo>
                  <a:pt x="1990461" y="443525"/>
                  <a:pt x="1932592" y="588711"/>
                  <a:pt x="1962383" y="717177"/>
                </a:cubicBezTo>
                <a:cubicBezTo>
                  <a:pt x="1792991" y="769810"/>
                  <a:pt x="1675343" y="698396"/>
                  <a:pt x="1471787" y="717177"/>
                </a:cubicBezTo>
                <a:cubicBezTo>
                  <a:pt x="1268231" y="735958"/>
                  <a:pt x="1110901" y="711223"/>
                  <a:pt x="941944" y="717177"/>
                </a:cubicBezTo>
                <a:cubicBezTo>
                  <a:pt x="772987" y="723131"/>
                  <a:pt x="620909" y="691846"/>
                  <a:pt x="510220" y="717177"/>
                </a:cubicBezTo>
                <a:cubicBezTo>
                  <a:pt x="399531" y="742508"/>
                  <a:pt x="235804" y="671251"/>
                  <a:pt x="0" y="717177"/>
                </a:cubicBezTo>
                <a:cubicBezTo>
                  <a:pt x="-19116" y="562504"/>
                  <a:pt x="42260" y="484598"/>
                  <a:pt x="0" y="358589"/>
                </a:cubicBezTo>
                <a:cubicBezTo>
                  <a:pt x="-42260" y="232580"/>
                  <a:pt x="25139" y="138712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Promote candidate if it is validated. Else rollback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D1236B36-2D11-924B-9022-8E148D1F3554}"/>
              </a:ext>
            </a:extLst>
          </p:cNvPr>
          <p:cNvCxnSpPr>
            <a:cxnSpLocks/>
            <a:stCxn id="6" idx="1"/>
            <a:endCxn id="50" idx="1"/>
          </p:cNvCxnSpPr>
          <p:nvPr/>
        </p:nvCxnSpPr>
        <p:spPr>
          <a:xfrm rot="16200000" flipH="1">
            <a:off x="7350334" y="4054325"/>
            <a:ext cx="533903" cy="749447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DFE8025-A760-1D42-8774-F6329B86A84C}"/>
              </a:ext>
            </a:extLst>
          </p:cNvPr>
          <p:cNvSpPr/>
          <p:nvPr/>
        </p:nvSpPr>
        <p:spPr>
          <a:xfrm>
            <a:off x="2357727" y="2758448"/>
            <a:ext cx="1427235" cy="78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Manual steps in this tutorial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Graphic 21" descr="Male profile outline">
            <a:extLst>
              <a:ext uri="{FF2B5EF4-FFF2-40B4-BE49-F238E27FC236}">
                <a16:creationId xmlns:a16="http://schemas.microsoft.com/office/drawing/2014/main" id="{0CF44707-7F30-6B4F-82ED-2731A4D06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7398" y="2908690"/>
            <a:ext cx="561114" cy="561114"/>
          </a:xfrm>
          <a:prstGeom prst="rect">
            <a:avLst/>
          </a:prstGeom>
        </p:spPr>
      </p:pic>
      <p:pic>
        <p:nvPicPr>
          <p:cNvPr id="24" name="Graphic 23" descr="Female Profile outline">
            <a:extLst>
              <a:ext uri="{FF2B5EF4-FFF2-40B4-BE49-F238E27FC236}">
                <a16:creationId xmlns:a16="http://schemas.microsoft.com/office/drawing/2014/main" id="{94CECBE0-3F36-6945-9D76-7E81F6DD3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7215" y="2908690"/>
            <a:ext cx="561114" cy="56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10801</TotalTime>
  <Words>75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1268</cp:revision>
  <dcterms:created xsi:type="dcterms:W3CDTF">2020-10-24T21:25:13Z</dcterms:created>
  <dcterms:modified xsi:type="dcterms:W3CDTF">2021-04-26T20:25:02Z</dcterms:modified>
</cp:coreProperties>
</file>