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Knative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5B0F5-4F5C-B942-B1FB-2E8F160C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1F42DF-B1E4-9B4E-8702-367ED3F6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10799</TotalTime>
  <Words>43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1267</cp:revision>
  <dcterms:created xsi:type="dcterms:W3CDTF">2020-10-24T21:25:13Z</dcterms:created>
  <dcterms:modified xsi:type="dcterms:W3CDTF">2021-04-26T20:26:45Z</dcterms:modified>
</cp:coreProperties>
</file>