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4/26/21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4/26/21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4/26/21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hyperlink" Target="https://about.gitlab.com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5" Type="http://schemas.openxmlformats.org/officeDocument/2006/relationships/hyperlink" Target="https://www.pngwave.com/png-clip-art-cqmjv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8.png"/><Relationship Id="rId24" Type="http://schemas.openxmlformats.org/officeDocument/2006/relationships/image" Target="../media/image18.png"/><Relationship Id="rId5" Type="http://schemas.openxmlformats.org/officeDocument/2006/relationships/image" Target="../media/image3.png"/><Relationship Id="rId15" Type="http://schemas.openxmlformats.org/officeDocument/2006/relationships/image" Target="../media/image12.svg"/><Relationship Id="rId23" Type="http://schemas.openxmlformats.org/officeDocument/2006/relationships/hyperlink" Target="http://www.finsmes.com/2016/04/sysdig-raises-15m-in-series-b-funding.html" TargetMode="External"/><Relationship Id="rId10" Type="http://schemas.openxmlformats.org/officeDocument/2006/relationships/hyperlink" Target="https://pixabay.com/en/computer-user-icon-peolpe-avatar-1331579/" TargetMode="External"/><Relationship Id="rId19" Type="http://schemas.openxmlformats.org/officeDocument/2006/relationships/hyperlink" Target="https://en.wikipedia.org/wiki/Prometheus_(software)" TargetMode="External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10D9F29-34E5-484E-879D-9481A1203F04}"/>
              </a:ext>
            </a:extLst>
          </p:cNvPr>
          <p:cNvSpPr/>
          <p:nvPr/>
        </p:nvSpPr>
        <p:spPr>
          <a:xfrm>
            <a:off x="4719146" y="2827299"/>
            <a:ext cx="4866288" cy="11888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rgbClr val="7A004A"/>
                </a:solidFill>
              </a:rPr>
              <a:t>Experiments</a:t>
            </a:r>
            <a:r>
              <a:rPr lang="en-US" sz="2000" dirty="0">
                <a:solidFill>
                  <a:schemeClr val="tx1"/>
                </a:solidFill>
              </a:rPr>
              <a:t> over </a:t>
            </a:r>
            <a:r>
              <a:rPr lang="en-US" sz="2000" b="1" dirty="0">
                <a:solidFill>
                  <a:srgbClr val="7A004A"/>
                </a:solidFill>
              </a:rPr>
              <a:t>any</a:t>
            </a:r>
            <a:r>
              <a:rPr lang="en-US" sz="2000" dirty="0">
                <a:solidFill>
                  <a:schemeClr val="tx1"/>
                </a:solidFill>
              </a:rPr>
              <a:t> Kubernetes stack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328FDF8-3A2E-3340-90D5-5F93D7EBAED1}"/>
              </a:ext>
            </a:extLst>
          </p:cNvPr>
          <p:cNvSpPr/>
          <p:nvPr/>
        </p:nvSpPr>
        <p:spPr>
          <a:xfrm>
            <a:off x="3499945" y="1334696"/>
            <a:ext cx="2677169" cy="10406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rgbClr val="7A004A"/>
                </a:solidFill>
              </a:rPr>
              <a:t>Winning version</a:t>
            </a:r>
            <a:r>
              <a:rPr lang="en-US" sz="2000" dirty="0">
                <a:solidFill>
                  <a:schemeClr val="tx1"/>
                </a:solidFill>
              </a:rPr>
              <a:t> of your app/ML model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F876A6-21EF-6949-9DC3-C0A99675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https://iter8.tools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86A4B5-D9A6-BA4A-AE84-82889CB8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1</a:t>
            </a:fld>
            <a:endParaRPr lang="en-US"/>
          </a:p>
        </p:txBody>
      </p:sp>
      <p:pic>
        <p:nvPicPr>
          <p:cNvPr id="5" name="Graphic 4" descr="Web design with solid fill">
            <a:extLst>
              <a:ext uri="{FF2B5EF4-FFF2-40B4-BE49-F238E27FC236}">
                <a16:creationId xmlns:a16="http://schemas.microsoft.com/office/drawing/2014/main" id="{DE595637-145E-0B4B-AC7A-4E207C7DB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907117" y="1319666"/>
            <a:ext cx="427516" cy="427516"/>
          </a:xfrm>
          <a:prstGeom prst="rect">
            <a:avLst/>
          </a:prstGeom>
        </p:spPr>
      </p:pic>
      <p:pic>
        <p:nvPicPr>
          <p:cNvPr id="6" name="Graphic 5" descr="Web design with solid fill">
            <a:extLst>
              <a:ext uri="{FF2B5EF4-FFF2-40B4-BE49-F238E27FC236}">
                <a16:creationId xmlns:a16="http://schemas.microsoft.com/office/drawing/2014/main" id="{C912209F-483B-EC43-9B88-A5C556FB1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448040" y="1319666"/>
            <a:ext cx="427516" cy="427516"/>
          </a:xfrm>
          <a:prstGeom prst="rect">
            <a:avLst/>
          </a:prstGeom>
        </p:spPr>
      </p:pic>
      <p:pic>
        <p:nvPicPr>
          <p:cNvPr id="7" name="Graphic 6" descr="Web design with solid fill">
            <a:extLst>
              <a:ext uri="{FF2B5EF4-FFF2-40B4-BE49-F238E27FC236}">
                <a16:creationId xmlns:a16="http://schemas.microsoft.com/office/drawing/2014/main" id="{F693FAA3-1138-DB42-9CB4-C1E85B3D19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988962" y="1319666"/>
            <a:ext cx="427516" cy="427516"/>
          </a:xfrm>
          <a:prstGeom prst="rect">
            <a:avLst/>
          </a:prstGeom>
        </p:spPr>
      </p:pic>
      <p:pic>
        <p:nvPicPr>
          <p:cNvPr id="11" name="Picture 10" descr="A picture containing food&#10;&#10;Description automatically generated">
            <a:extLst>
              <a:ext uri="{FF2B5EF4-FFF2-40B4-BE49-F238E27FC236}">
                <a16:creationId xmlns:a16="http://schemas.microsoft.com/office/drawing/2014/main" id="{529497F0-A0A0-D947-A8D5-69A4007668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504515" y="3002762"/>
            <a:ext cx="837897" cy="837897"/>
          </a:xfrm>
          <a:prstGeom prst="rect">
            <a:avLst/>
          </a:prstGeom>
          <a:ln w="25400"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FE20A0-5548-1740-8163-FA71E61CD782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>
            <a:off x="4342412" y="3421711"/>
            <a:ext cx="376734" cy="1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Kubeflow">
            <a:extLst>
              <a:ext uri="{FF2B5EF4-FFF2-40B4-BE49-F238E27FC236}">
                <a16:creationId xmlns:a16="http://schemas.microsoft.com/office/drawing/2014/main" id="{87079C66-20C1-C743-8918-B5AB72688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66593" y="2923044"/>
            <a:ext cx="605755" cy="59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Istio">
            <a:extLst>
              <a:ext uri="{FF2B5EF4-FFF2-40B4-BE49-F238E27FC236}">
                <a16:creationId xmlns:a16="http://schemas.microsoft.com/office/drawing/2014/main" id="{5FDDE2A3-2298-0D45-9762-F915561F5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723" y="2943776"/>
            <a:ext cx="592085" cy="59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549531AE-9030-844E-B6D2-40DA3B35D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751" y="2923044"/>
            <a:ext cx="732569" cy="59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c 17" descr="Thumbs up sign with solid fill">
            <a:extLst>
              <a:ext uri="{FF2B5EF4-FFF2-40B4-BE49-F238E27FC236}">
                <a16:creationId xmlns:a16="http://schemas.microsoft.com/office/drawing/2014/main" id="{4DCEF252-4095-7E41-B857-F84C1C0FD29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163" y="1359697"/>
            <a:ext cx="347454" cy="34745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0DB7A95F-DFE5-3F45-8ABB-5BE57B6BE10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32691" y="2966720"/>
            <a:ext cx="546199" cy="54619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EBC4343-945C-3344-9C85-1DF11AE32EF4}"/>
              </a:ext>
            </a:extLst>
          </p:cNvPr>
          <p:cNvSpPr/>
          <p:nvPr/>
        </p:nvSpPr>
        <p:spPr>
          <a:xfrm>
            <a:off x="6453353" y="1321675"/>
            <a:ext cx="3193501" cy="10536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rgbClr val="7A004A"/>
                </a:solidFill>
              </a:rPr>
              <a:t>Metrics</a:t>
            </a:r>
            <a:r>
              <a:rPr lang="en-US" sz="2000" dirty="0">
                <a:solidFill>
                  <a:schemeClr val="tx1"/>
                </a:solidFill>
              </a:rPr>
              <a:t> from </a:t>
            </a:r>
            <a:r>
              <a:rPr lang="en-US" sz="2000" b="1" dirty="0">
                <a:solidFill>
                  <a:srgbClr val="7A004A"/>
                </a:solidFill>
              </a:rPr>
              <a:t>any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provider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7FD2F-7798-A04E-A7B8-844BABD7D83E}"/>
              </a:ext>
            </a:extLst>
          </p:cNvPr>
          <p:cNvCxnSpPr>
            <a:cxnSpLocks/>
            <a:stCxn id="10" idx="3"/>
            <a:endCxn id="33" idx="1"/>
          </p:cNvCxnSpPr>
          <p:nvPr/>
        </p:nvCxnSpPr>
        <p:spPr>
          <a:xfrm flipV="1">
            <a:off x="6177114" y="1848507"/>
            <a:ext cx="276239" cy="651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E1E2D618-2933-4B4E-92D4-02951469E6B6}"/>
              </a:ext>
            </a:extLst>
          </p:cNvPr>
          <p:cNvCxnSpPr>
            <a:cxnSpLocks/>
            <a:stCxn id="19" idx="0"/>
            <a:endCxn id="10" idx="2"/>
          </p:cNvCxnSpPr>
          <p:nvPr/>
        </p:nvCxnSpPr>
        <p:spPr>
          <a:xfrm rot="16200000" flipV="1">
            <a:off x="5769430" y="1444439"/>
            <a:ext cx="451961" cy="2313760"/>
          </a:xfrm>
          <a:prstGeom prst="bentConnector3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18FC85AD-ED2E-294F-B390-9DE6D13CE8B4}"/>
              </a:ext>
            </a:extLst>
          </p:cNvPr>
          <p:cNvCxnSpPr>
            <a:cxnSpLocks/>
            <a:stCxn id="33" idx="2"/>
            <a:endCxn id="27" idx="0"/>
          </p:cNvCxnSpPr>
          <p:nvPr/>
        </p:nvCxnSpPr>
        <p:spPr>
          <a:xfrm rot="16200000" flipH="1">
            <a:off x="8282256" y="2143185"/>
            <a:ext cx="591382" cy="1055687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Logo, icon&#10;&#10;Description automatically generated">
            <a:extLst>
              <a:ext uri="{FF2B5EF4-FFF2-40B4-BE49-F238E27FC236}">
                <a16:creationId xmlns:a16="http://schemas.microsoft.com/office/drawing/2014/main" id="{78C349EF-F951-F042-A5BA-C92C36B57D1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6845072" y="1446288"/>
            <a:ext cx="469190" cy="465280"/>
          </a:xfrm>
          <a:prstGeom prst="rect">
            <a:avLst/>
          </a:prstGeom>
        </p:spPr>
      </p:pic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A2728A9E-D028-8B43-B6FC-121239D6A2F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7515826" y="1446288"/>
            <a:ext cx="576312" cy="465280"/>
          </a:xfrm>
          <a:prstGeom prst="rect">
            <a:avLst/>
          </a:prstGeom>
        </p:spPr>
      </p:pic>
      <p:pic>
        <p:nvPicPr>
          <p:cNvPr id="49" name="Picture 48" descr="Icon&#10;&#10;Description automatically generated">
            <a:extLst>
              <a:ext uri="{FF2B5EF4-FFF2-40B4-BE49-F238E27FC236}">
                <a16:creationId xmlns:a16="http://schemas.microsoft.com/office/drawing/2014/main" id="{5695F428-9710-C64B-80D1-A5903D66EB5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8211208" y="1446288"/>
            <a:ext cx="465279" cy="465279"/>
          </a:xfrm>
          <a:prstGeom prst="rect">
            <a:avLst/>
          </a:prstGeom>
        </p:spPr>
      </p:pic>
      <p:pic>
        <p:nvPicPr>
          <p:cNvPr id="52" name="Picture 51" descr="Shape&#10;&#10;Description automatically generated">
            <a:extLst>
              <a:ext uri="{FF2B5EF4-FFF2-40B4-BE49-F238E27FC236}">
                <a16:creationId xmlns:a16="http://schemas.microsoft.com/office/drawing/2014/main" id="{6F436035-3D5F-F04F-B288-1AAD9C4D6DA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8833979" y="1446286"/>
            <a:ext cx="467334" cy="465280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FC670FA-37AD-C047-8D07-DE9759FB0925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7515826" y="3239820"/>
            <a:ext cx="1316865" cy="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10803</TotalTime>
  <Words>24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1269</cp:revision>
  <dcterms:created xsi:type="dcterms:W3CDTF">2020-10-24T21:25:13Z</dcterms:created>
  <dcterms:modified xsi:type="dcterms:W3CDTF">2021-04-26T20:27:01Z</dcterms:modified>
</cp:coreProperties>
</file>