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12106-0EF2-544A-8FF8-CF0CA388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255BC4-DDCE-6141-B86D-7C02FB0F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10802</TotalTime>
  <Words>37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1268</cp:revision>
  <dcterms:created xsi:type="dcterms:W3CDTF">2020-10-24T21:25:13Z</dcterms:created>
  <dcterms:modified xsi:type="dcterms:W3CDTF">2021-04-26T20:27:27Z</dcterms:modified>
</cp:coreProperties>
</file>