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7"/>
            <a:ext cx="8111347" cy="4702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742797" y="1744711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855972" y="2464256"/>
            <a:ext cx="1904504" cy="717177"/>
          </a:xfrm>
          <a:custGeom>
            <a:avLst/>
            <a:gdLst>
              <a:gd name="connsiteX0" fmla="*/ 0 w 1904504"/>
              <a:gd name="connsiteY0" fmla="*/ 0 h 717177"/>
              <a:gd name="connsiteX1" fmla="*/ 457081 w 1904504"/>
              <a:gd name="connsiteY1" fmla="*/ 0 h 717177"/>
              <a:gd name="connsiteX2" fmla="*/ 933207 w 1904504"/>
              <a:gd name="connsiteY2" fmla="*/ 0 h 717177"/>
              <a:gd name="connsiteX3" fmla="*/ 1428378 w 1904504"/>
              <a:gd name="connsiteY3" fmla="*/ 0 h 717177"/>
              <a:gd name="connsiteX4" fmla="*/ 1904504 w 1904504"/>
              <a:gd name="connsiteY4" fmla="*/ 0 h 717177"/>
              <a:gd name="connsiteX5" fmla="*/ 1904504 w 1904504"/>
              <a:gd name="connsiteY5" fmla="*/ 365760 h 717177"/>
              <a:gd name="connsiteX6" fmla="*/ 1904504 w 1904504"/>
              <a:gd name="connsiteY6" fmla="*/ 717177 h 717177"/>
              <a:gd name="connsiteX7" fmla="*/ 1390288 w 1904504"/>
              <a:gd name="connsiteY7" fmla="*/ 717177 h 717177"/>
              <a:gd name="connsiteX8" fmla="*/ 876072 w 1904504"/>
              <a:gd name="connsiteY8" fmla="*/ 717177 h 717177"/>
              <a:gd name="connsiteX9" fmla="*/ 0 w 1904504"/>
              <a:gd name="connsiteY9" fmla="*/ 717177 h 717177"/>
              <a:gd name="connsiteX10" fmla="*/ 0 w 1904504"/>
              <a:gd name="connsiteY10" fmla="*/ 365760 h 717177"/>
              <a:gd name="connsiteX11" fmla="*/ 0 w 1904504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4504" h="717177" fill="none" extrusionOk="0">
                <a:moveTo>
                  <a:pt x="0" y="0"/>
                </a:moveTo>
                <a:cubicBezTo>
                  <a:pt x="98299" y="-13348"/>
                  <a:pt x="246893" y="15090"/>
                  <a:pt x="457081" y="0"/>
                </a:cubicBezTo>
                <a:cubicBezTo>
                  <a:pt x="667269" y="-15090"/>
                  <a:pt x="712914" y="21346"/>
                  <a:pt x="933207" y="0"/>
                </a:cubicBezTo>
                <a:cubicBezTo>
                  <a:pt x="1153500" y="-21346"/>
                  <a:pt x="1194290" y="53129"/>
                  <a:pt x="1428378" y="0"/>
                </a:cubicBezTo>
                <a:cubicBezTo>
                  <a:pt x="1662466" y="-53129"/>
                  <a:pt x="1729499" y="23253"/>
                  <a:pt x="1904504" y="0"/>
                </a:cubicBezTo>
                <a:cubicBezTo>
                  <a:pt x="1925036" y="94901"/>
                  <a:pt x="1891266" y="220272"/>
                  <a:pt x="1904504" y="365760"/>
                </a:cubicBezTo>
                <a:cubicBezTo>
                  <a:pt x="1917742" y="511248"/>
                  <a:pt x="1891870" y="604435"/>
                  <a:pt x="1904504" y="717177"/>
                </a:cubicBezTo>
                <a:cubicBezTo>
                  <a:pt x="1785163" y="751604"/>
                  <a:pt x="1626833" y="669802"/>
                  <a:pt x="1390288" y="717177"/>
                </a:cubicBezTo>
                <a:cubicBezTo>
                  <a:pt x="1153743" y="764552"/>
                  <a:pt x="1128363" y="671124"/>
                  <a:pt x="876072" y="717177"/>
                </a:cubicBezTo>
                <a:cubicBezTo>
                  <a:pt x="623781" y="763230"/>
                  <a:pt x="322754" y="684503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04504" h="717177" stroke="0" extrusionOk="0">
                <a:moveTo>
                  <a:pt x="0" y="0"/>
                </a:moveTo>
                <a:cubicBezTo>
                  <a:pt x="136957" y="-43813"/>
                  <a:pt x="358887" y="25271"/>
                  <a:pt x="457081" y="0"/>
                </a:cubicBezTo>
                <a:cubicBezTo>
                  <a:pt x="555275" y="-25271"/>
                  <a:pt x="748608" y="44031"/>
                  <a:pt x="876072" y="0"/>
                </a:cubicBezTo>
                <a:cubicBezTo>
                  <a:pt x="1003536" y="-44031"/>
                  <a:pt x="1223312" y="24114"/>
                  <a:pt x="1390288" y="0"/>
                </a:cubicBezTo>
                <a:cubicBezTo>
                  <a:pt x="1557264" y="-24114"/>
                  <a:pt x="1732862" y="14689"/>
                  <a:pt x="1904504" y="0"/>
                </a:cubicBezTo>
                <a:cubicBezTo>
                  <a:pt x="1905845" y="79747"/>
                  <a:pt x="1876426" y="259309"/>
                  <a:pt x="1904504" y="351417"/>
                </a:cubicBezTo>
                <a:cubicBezTo>
                  <a:pt x="1932582" y="443525"/>
                  <a:pt x="1874713" y="588711"/>
                  <a:pt x="1904504" y="717177"/>
                </a:cubicBezTo>
                <a:cubicBezTo>
                  <a:pt x="1750145" y="757776"/>
                  <a:pt x="1526298" y="691576"/>
                  <a:pt x="1428378" y="717177"/>
                </a:cubicBezTo>
                <a:cubicBezTo>
                  <a:pt x="1330458" y="742778"/>
                  <a:pt x="1169632" y="680746"/>
                  <a:pt x="914162" y="717177"/>
                </a:cubicBezTo>
                <a:cubicBezTo>
                  <a:pt x="658692" y="753608"/>
                  <a:pt x="630900" y="697662"/>
                  <a:pt x="495171" y="717177"/>
                </a:cubicBezTo>
                <a:cubicBezTo>
                  <a:pt x="359442" y="736692"/>
                  <a:pt x="211663" y="681814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traffic optimally between versions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7125846" y="1852180"/>
            <a:ext cx="1416424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REST APIs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852857" y="3087249"/>
            <a:ext cx="1962402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834058" y="2569357"/>
            <a:ext cx="0" cy="5178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4B688-7B2C-E04A-A333-679A75E0E701}"/>
              </a:ext>
            </a:extLst>
          </p:cNvPr>
          <p:cNvSpPr/>
          <p:nvPr/>
        </p:nvSpPr>
        <p:spPr>
          <a:xfrm>
            <a:off x="7976244" y="4006086"/>
            <a:ext cx="1962383" cy="717177"/>
          </a:xfrm>
          <a:custGeom>
            <a:avLst/>
            <a:gdLst>
              <a:gd name="connsiteX0" fmla="*/ 0 w 1962383"/>
              <a:gd name="connsiteY0" fmla="*/ 0 h 717177"/>
              <a:gd name="connsiteX1" fmla="*/ 470972 w 1962383"/>
              <a:gd name="connsiteY1" fmla="*/ 0 h 717177"/>
              <a:gd name="connsiteX2" fmla="*/ 961568 w 1962383"/>
              <a:gd name="connsiteY2" fmla="*/ 0 h 717177"/>
              <a:gd name="connsiteX3" fmla="*/ 1471787 w 1962383"/>
              <a:gd name="connsiteY3" fmla="*/ 0 h 717177"/>
              <a:gd name="connsiteX4" fmla="*/ 1962383 w 1962383"/>
              <a:gd name="connsiteY4" fmla="*/ 0 h 717177"/>
              <a:gd name="connsiteX5" fmla="*/ 1962383 w 1962383"/>
              <a:gd name="connsiteY5" fmla="*/ 365760 h 717177"/>
              <a:gd name="connsiteX6" fmla="*/ 1962383 w 1962383"/>
              <a:gd name="connsiteY6" fmla="*/ 717177 h 717177"/>
              <a:gd name="connsiteX7" fmla="*/ 1432540 w 1962383"/>
              <a:gd name="connsiteY7" fmla="*/ 717177 h 717177"/>
              <a:gd name="connsiteX8" fmla="*/ 902696 w 1962383"/>
              <a:gd name="connsiteY8" fmla="*/ 717177 h 717177"/>
              <a:gd name="connsiteX9" fmla="*/ 0 w 1962383"/>
              <a:gd name="connsiteY9" fmla="*/ 717177 h 717177"/>
              <a:gd name="connsiteX10" fmla="*/ 0 w 1962383"/>
              <a:gd name="connsiteY10" fmla="*/ 365760 h 717177"/>
              <a:gd name="connsiteX11" fmla="*/ 0 w 196238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2383" h="717177" fill="none" extrusionOk="0">
                <a:moveTo>
                  <a:pt x="0" y="0"/>
                </a:moveTo>
                <a:cubicBezTo>
                  <a:pt x="102359" y="-32545"/>
                  <a:pt x="296069" y="36182"/>
                  <a:pt x="470972" y="0"/>
                </a:cubicBezTo>
                <a:cubicBezTo>
                  <a:pt x="645875" y="-36182"/>
                  <a:pt x="799504" y="37532"/>
                  <a:pt x="961568" y="0"/>
                </a:cubicBezTo>
                <a:cubicBezTo>
                  <a:pt x="1123632" y="-37532"/>
                  <a:pt x="1336232" y="41868"/>
                  <a:pt x="1471787" y="0"/>
                </a:cubicBezTo>
                <a:cubicBezTo>
                  <a:pt x="1607342" y="-41868"/>
                  <a:pt x="1836978" y="39793"/>
                  <a:pt x="1962383" y="0"/>
                </a:cubicBezTo>
                <a:cubicBezTo>
                  <a:pt x="1982915" y="94901"/>
                  <a:pt x="1949145" y="220272"/>
                  <a:pt x="1962383" y="365760"/>
                </a:cubicBezTo>
                <a:cubicBezTo>
                  <a:pt x="1975621" y="511248"/>
                  <a:pt x="1949749" y="604435"/>
                  <a:pt x="1962383" y="717177"/>
                </a:cubicBezTo>
                <a:cubicBezTo>
                  <a:pt x="1728822" y="732326"/>
                  <a:pt x="1695855" y="706503"/>
                  <a:pt x="1432540" y="717177"/>
                </a:cubicBezTo>
                <a:cubicBezTo>
                  <a:pt x="1169225" y="727851"/>
                  <a:pt x="1053645" y="711647"/>
                  <a:pt x="902696" y="717177"/>
                </a:cubicBezTo>
                <a:cubicBezTo>
                  <a:pt x="751747" y="722707"/>
                  <a:pt x="194084" y="626431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1962383" h="717177" stroke="0" extrusionOk="0">
                <a:moveTo>
                  <a:pt x="0" y="0"/>
                </a:moveTo>
                <a:cubicBezTo>
                  <a:pt x="229181" y="-1732"/>
                  <a:pt x="357350" y="22815"/>
                  <a:pt x="470972" y="0"/>
                </a:cubicBezTo>
                <a:cubicBezTo>
                  <a:pt x="584594" y="-22815"/>
                  <a:pt x="767100" y="9922"/>
                  <a:pt x="902696" y="0"/>
                </a:cubicBezTo>
                <a:cubicBezTo>
                  <a:pt x="1038292" y="-9922"/>
                  <a:pt x="1313026" y="37975"/>
                  <a:pt x="1432540" y="0"/>
                </a:cubicBezTo>
                <a:cubicBezTo>
                  <a:pt x="1552054" y="-37975"/>
                  <a:pt x="1708838" y="8178"/>
                  <a:pt x="1962383" y="0"/>
                </a:cubicBezTo>
                <a:cubicBezTo>
                  <a:pt x="1963724" y="79747"/>
                  <a:pt x="1934305" y="259309"/>
                  <a:pt x="1962383" y="351417"/>
                </a:cubicBezTo>
                <a:cubicBezTo>
                  <a:pt x="1990461" y="443525"/>
                  <a:pt x="1932592" y="588711"/>
                  <a:pt x="1962383" y="717177"/>
                </a:cubicBezTo>
                <a:cubicBezTo>
                  <a:pt x="1792991" y="769810"/>
                  <a:pt x="1675343" y="698396"/>
                  <a:pt x="1471787" y="717177"/>
                </a:cubicBezTo>
                <a:cubicBezTo>
                  <a:pt x="1268231" y="735958"/>
                  <a:pt x="1110901" y="711223"/>
                  <a:pt x="941944" y="717177"/>
                </a:cubicBezTo>
                <a:cubicBezTo>
                  <a:pt x="772987" y="723131"/>
                  <a:pt x="620909" y="691846"/>
                  <a:pt x="510220" y="717177"/>
                </a:cubicBezTo>
                <a:cubicBezTo>
                  <a:pt x="399531" y="742508"/>
                  <a:pt x="235804" y="671251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winning version. Cleanup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4DADCD-7073-ED44-B117-BB4EAD6142C9}"/>
              </a:ext>
            </a:extLst>
          </p:cNvPr>
          <p:cNvCxnSpPr>
            <a:cxnSpLocks/>
            <a:stCxn id="21" idx="3"/>
            <a:endCxn id="89" idx="1"/>
          </p:cNvCxnSpPr>
          <p:nvPr/>
        </p:nvCxnSpPr>
        <p:spPr>
          <a:xfrm>
            <a:off x="3677835" y="1321325"/>
            <a:ext cx="360765" cy="1040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4087705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400002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8977B54-E556-994E-9699-EEBEA9261B07}"/>
              </a:ext>
            </a:extLst>
          </p:cNvPr>
          <p:cNvSpPr/>
          <p:nvPr/>
        </p:nvSpPr>
        <p:spPr>
          <a:xfrm>
            <a:off x="4038600" y="1044127"/>
            <a:ext cx="1114422" cy="575209"/>
          </a:xfrm>
          <a:custGeom>
            <a:avLst/>
            <a:gdLst>
              <a:gd name="connsiteX0" fmla="*/ 0 w 1114422"/>
              <a:gd name="connsiteY0" fmla="*/ 0 h 575209"/>
              <a:gd name="connsiteX1" fmla="*/ 579499 w 1114422"/>
              <a:gd name="connsiteY1" fmla="*/ 0 h 575209"/>
              <a:gd name="connsiteX2" fmla="*/ 1114422 w 1114422"/>
              <a:gd name="connsiteY2" fmla="*/ 0 h 575209"/>
              <a:gd name="connsiteX3" fmla="*/ 1114422 w 1114422"/>
              <a:gd name="connsiteY3" fmla="*/ 575209 h 575209"/>
              <a:gd name="connsiteX4" fmla="*/ 568355 w 1114422"/>
              <a:gd name="connsiteY4" fmla="*/ 575209 h 575209"/>
              <a:gd name="connsiteX5" fmla="*/ 0 w 1114422"/>
              <a:gd name="connsiteY5" fmla="*/ 575209 h 575209"/>
              <a:gd name="connsiteX6" fmla="*/ 0 w 1114422"/>
              <a:gd name="connsiteY6" fmla="*/ 0 h 5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422" h="575209" fill="none" extrusionOk="0">
                <a:moveTo>
                  <a:pt x="0" y="0"/>
                </a:moveTo>
                <a:cubicBezTo>
                  <a:pt x="133198" y="-33966"/>
                  <a:pt x="397590" y="33786"/>
                  <a:pt x="579499" y="0"/>
                </a:cubicBezTo>
                <a:cubicBezTo>
                  <a:pt x="761408" y="-33786"/>
                  <a:pt x="969353" y="31305"/>
                  <a:pt x="1114422" y="0"/>
                </a:cubicBezTo>
                <a:cubicBezTo>
                  <a:pt x="1136825" y="283116"/>
                  <a:pt x="1079488" y="375514"/>
                  <a:pt x="1114422" y="575209"/>
                </a:cubicBezTo>
                <a:cubicBezTo>
                  <a:pt x="922606" y="623216"/>
                  <a:pt x="793069" y="542915"/>
                  <a:pt x="568355" y="575209"/>
                </a:cubicBezTo>
                <a:cubicBezTo>
                  <a:pt x="343641" y="607503"/>
                  <a:pt x="212939" y="524260"/>
                  <a:pt x="0" y="575209"/>
                </a:cubicBezTo>
                <a:cubicBezTo>
                  <a:pt x="-43958" y="436415"/>
                  <a:pt x="16951" y="121563"/>
                  <a:pt x="0" y="0"/>
                </a:cubicBezTo>
                <a:close/>
              </a:path>
              <a:path w="1114422" h="575209" stroke="0" extrusionOk="0">
                <a:moveTo>
                  <a:pt x="0" y="0"/>
                </a:moveTo>
                <a:cubicBezTo>
                  <a:pt x="196361" y="-33148"/>
                  <a:pt x="394220" y="13335"/>
                  <a:pt x="546067" y="0"/>
                </a:cubicBezTo>
                <a:cubicBezTo>
                  <a:pt x="697914" y="-13335"/>
                  <a:pt x="926998" y="20466"/>
                  <a:pt x="1114422" y="0"/>
                </a:cubicBezTo>
                <a:cubicBezTo>
                  <a:pt x="1152561" y="190423"/>
                  <a:pt x="1084060" y="341471"/>
                  <a:pt x="1114422" y="575209"/>
                </a:cubicBezTo>
                <a:cubicBezTo>
                  <a:pt x="863306" y="632317"/>
                  <a:pt x="674471" y="545990"/>
                  <a:pt x="557211" y="575209"/>
                </a:cubicBezTo>
                <a:cubicBezTo>
                  <a:pt x="439951" y="604428"/>
                  <a:pt x="271800" y="524461"/>
                  <a:pt x="0" y="575209"/>
                </a:cubicBezTo>
                <a:cubicBezTo>
                  <a:pt x="-36595" y="418924"/>
                  <a:pt x="4688" y="270808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Initialize.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89" idx="3"/>
            <a:endCxn id="7" idx="3"/>
          </p:cNvCxnSpPr>
          <p:nvPr/>
        </p:nvCxnSpPr>
        <p:spPr>
          <a:xfrm>
            <a:off x="5153022" y="1331732"/>
            <a:ext cx="1691840" cy="412979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AF1C2771-F6BF-FF46-9BB5-2EEB46087D1C}"/>
              </a:ext>
            </a:extLst>
          </p:cNvPr>
          <p:cNvCxnSpPr>
            <a:cxnSpLocks/>
            <a:stCxn id="7" idx="1"/>
            <a:endCxn id="41" idx="1"/>
          </p:cNvCxnSpPr>
          <p:nvPr/>
        </p:nvCxnSpPr>
        <p:spPr>
          <a:xfrm rot="16200000" flipH="1">
            <a:off x="7193647" y="3582078"/>
            <a:ext cx="433812" cy="1131382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endCxn id="27" idx="1"/>
          </p:cNvCxnSpPr>
          <p:nvPr/>
        </p:nvCxnSpPr>
        <p:spPr>
          <a:xfrm flipV="1">
            <a:off x="5808224" y="2210769"/>
            <a:ext cx="1317622" cy="253487"/>
          </a:xfrm>
          <a:prstGeom prst="bentConnector3">
            <a:avLst>
              <a:gd name="adj1" fmla="val -254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808225" y="3181434"/>
            <a:ext cx="1044633" cy="26440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21735" y="4735969"/>
            <a:ext cx="419149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925927" y="5006877"/>
            <a:ext cx="1349830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5006877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757" y="4674129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10802</TotalTime>
  <Words>41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1268</cp:revision>
  <dcterms:created xsi:type="dcterms:W3CDTF">2020-10-24T21:25:13Z</dcterms:created>
  <dcterms:modified xsi:type="dcterms:W3CDTF">2021-04-26T20:27:46Z</dcterms:modified>
</cp:coreProperties>
</file>