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Iter8 in </a:t>
            </a:r>
            <a:r>
              <a:rPr lang="en-US" sz="2000" b="1" dirty="0">
                <a:solidFill>
                  <a:srgbClr val="7A004A"/>
                </a:solidFill>
              </a:rPr>
              <a:t>any K8s environment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Istio, </a:t>
            </a:r>
            <a:r>
              <a:rPr lang="en-US" sz="2000" dirty="0" err="1">
                <a:solidFill>
                  <a:schemeClr val="tx1"/>
                </a:solidFill>
              </a:rPr>
              <a:t>KFServing</a:t>
            </a:r>
            <a:r>
              <a:rPr lang="en-US" sz="2000" dirty="0">
                <a:solidFill>
                  <a:schemeClr val="tx1"/>
                </a:solidFill>
              </a:rPr>
              <a:t>, Knative, Seldon, …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187668"/>
            <a:ext cx="3080239" cy="187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b="1" dirty="0">
                <a:solidFill>
                  <a:srgbClr val="7A004A"/>
                </a:solidFill>
              </a:rPr>
              <a:t>winning version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Safely promote using </a:t>
            </a:r>
            <a:r>
              <a:rPr lang="en-US" sz="2000" b="1" dirty="0">
                <a:solidFill>
                  <a:srgbClr val="7A004A"/>
                </a:solidFill>
              </a:rPr>
              <a:t>any CI/CD/GitOps </a:t>
            </a:r>
            <a:r>
              <a:rPr lang="en-US" sz="2000" dirty="0">
                <a:solidFill>
                  <a:schemeClr val="tx1"/>
                </a:solidFill>
              </a:rPr>
              <a:t>tool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233234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233234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233234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2195" y="3838425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90092" y="4257374"/>
            <a:ext cx="391205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922" y="3622140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8" y="3622140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20" y="363465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260227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3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187669"/>
            <a:ext cx="3590038" cy="18732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 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mock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431709" y="2124308"/>
            <a:ext cx="551661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003776" y="1948762"/>
            <a:ext cx="461390" cy="2685762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7034" y="2762304"/>
            <a:ext cx="644513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82435" y="1282875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888838" y="1282875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12873" y="1282876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04852" y="1282875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724498" y="3914957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2180" y="1282875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2136" y="3652913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FD61C5-FFAD-E64E-B85A-999A8AAC661D}"/>
              </a:ext>
            </a:extLst>
          </p:cNvPr>
          <p:cNvCxnSpPr>
            <a:cxnSpLocks/>
          </p:cNvCxnSpPr>
          <p:nvPr/>
        </p:nvCxnSpPr>
        <p:spPr>
          <a:xfrm flipH="1">
            <a:off x="7281034" y="2207704"/>
            <a:ext cx="2966552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58C48F-0BB4-B54E-A661-F02809584330}"/>
              </a:ext>
            </a:extLst>
          </p:cNvPr>
          <p:cNvCxnSpPr>
            <a:cxnSpLocks/>
          </p:cNvCxnSpPr>
          <p:nvPr/>
        </p:nvCxnSpPr>
        <p:spPr>
          <a:xfrm flipH="1">
            <a:off x="8019394" y="2601842"/>
            <a:ext cx="1493479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063261-3EE5-CE42-A48E-1638492BEBA4}"/>
              </a:ext>
            </a:extLst>
          </p:cNvPr>
          <p:cNvCxnSpPr>
            <a:cxnSpLocks/>
          </p:cNvCxnSpPr>
          <p:nvPr/>
        </p:nvCxnSpPr>
        <p:spPr>
          <a:xfrm flipH="1">
            <a:off x="3625584" y="2297042"/>
            <a:ext cx="2470416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94DA0-3EA9-F444-863D-126ED6AD265A}"/>
              </a:ext>
            </a:extLst>
          </p:cNvPr>
          <p:cNvCxnSpPr>
            <a:cxnSpLocks/>
          </p:cNvCxnSpPr>
          <p:nvPr/>
        </p:nvCxnSpPr>
        <p:spPr>
          <a:xfrm flipH="1">
            <a:off x="5707117" y="4546257"/>
            <a:ext cx="369217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10859</TotalTime>
  <Words>38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1340</cp:revision>
  <dcterms:created xsi:type="dcterms:W3CDTF">2020-10-24T21:25:13Z</dcterms:created>
  <dcterms:modified xsi:type="dcterms:W3CDTF">2021-06-15T13:53:27Z</dcterms:modified>
</cp:coreProperties>
</file>