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BAB0A1A-CB02-9B4B-A948-D02EBC1BC335}"/>
              </a:ext>
            </a:extLst>
          </p:cNvPr>
          <p:cNvSpPr/>
          <p:nvPr/>
        </p:nvSpPr>
        <p:spPr>
          <a:xfrm>
            <a:off x="5549463" y="2469931"/>
            <a:ext cx="1481958" cy="1481791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E8A0C088-C2CD-7F40-BD73-5EFA0B8CC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959" y="2719834"/>
            <a:ext cx="971473" cy="97147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10857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1328</cp:revision>
  <dcterms:created xsi:type="dcterms:W3CDTF">2020-10-24T21:25:13Z</dcterms:created>
  <dcterms:modified xsi:type="dcterms:W3CDTF">2021-06-15T10:01:56Z</dcterms:modified>
</cp:coreProperties>
</file>