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02C29B-6710-A44A-8C1F-2B831ED7511D}"/>
              </a:ext>
            </a:extLst>
          </p:cNvPr>
          <p:cNvSpPr/>
          <p:nvPr/>
        </p:nvSpPr>
        <p:spPr>
          <a:xfrm>
            <a:off x="2104707" y="809298"/>
            <a:ext cx="8111347" cy="386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E76592CF-E582-DC46-9595-A76FC026830C}"/>
              </a:ext>
            </a:extLst>
          </p:cNvPr>
          <p:cNvSpPr/>
          <p:nvPr/>
        </p:nvSpPr>
        <p:spPr>
          <a:xfrm>
            <a:off x="4548110" y="956445"/>
            <a:ext cx="5085719" cy="2389067"/>
          </a:xfrm>
          <a:prstGeom prst="snip2Diag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FDDBD1-5390-2845-8DDE-E555B0F72F36}"/>
              </a:ext>
            </a:extLst>
          </p:cNvPr>
          <p:cNvSpPr/>
          <p:nvPr/>
        </p:nvSpPr>
        <p:spPr>
          <a:xfrm>
            <a:off x="2261411" y="962736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Launch experiment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D763E7-7291-7447-BB0A-6AD1A57AC8CF}"/>
              </a:ext>
            </a:extLst>
          </p:cNvPr>
          <p:cNvSpPr/>
          <p:nvPr/>
        </p:nvSpPr>
        <p:spPr>
          <a:xfrm>
            <a:off x="4656633" y="1777952"/>
            <a:ext cx="1725098" cy="773014"/>
          </a:xfrm>
          <a:custGeom>
            <a:avLst/>
            <a:gdLst>
              <a:gd name="connsiteX0" fmla="*/ 0 w 1725098"/>
              <a:gd name="connsiteY0" fmla="*/ 0 h 773014"/>
              <a:gd name="connsiteX1" fmla="*/ 557782 w 1725098"/>
              <a:gd name="connsiteY1" fmla="*/ 0 h 773014"/>
              <a:gd name="connsiteX2" fmla="*/ 1132814 w 1725098"/>
              <a:gd name="connsiteY2" fmla="*/ 0 h 773014"/>
              <a:gd name="connsiteX3" fmla="*/ 1725098 w 1725098"/>
              <a:gd name="connsiteY3" fmla="*/ 0 h 773014"/>
              <a:gd name="connsiteX4" fmla="*/ 1725098 w 1725098"/>
              <a:gd name="connsiteY4" fmla="*/ 386507 h 773014"/>
              <a:gd name="connsiteX5" fmla="*/ 1725098 w 1725098"/>
              <a:gd name="connsiteY5" fmla="*/ 773014 h 773014"/>
              <a:gd name="connsiteX6" fmla="*/ 1150065 w 1725098"/>
              <a:gd name="connsiteY6" fmla="*/ 773014 h 773014"/>
              <a:gd name="connsiteX7" fmla="*/ 609535 w 1725098"/>
              <a:gd name="connsiteY7" fmla="*/ 773014 h 773014"/>
              <a:gd name="connsiteX8" fmla="*/ 0 w 1725098"/>
              <a:gd name="connsiteY8" fmla="*/ 773014 h 773014"/>
              <a:gd name="connsiteX9" fmla="*/ 0 w 1725098"/>
              <a:gd name="connsiteY9" fmla="*/ 394237 h 773014"/>
              <a:gd name="connsiteX10" fmla="*/ 0 w 1725098"/>
              <a:gd name="connsiteY10" fmla="*/ 0 h 77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5098" h="773014" fill="none" extrusionOk="0">
                <a:moveTo>
                  <a:pt x="0" y="0"/>
                </a:moveTo>
                <a:cubicBezTo>
                  <a:pt x="168254" y="-65307"/>
                  <a:pt x="439636" y="53159"/>
                  <a:pt x="557782" y="0"/>
                </a:cubicBezTo>
                <a:cubicBezTo>
                  <a:pt x="675928" y="-53159"/>
                  <a:pt x="850694" y="40283"/>
                  <a:pt x="1132814" y="0"/>
                </a:cubicBezTo>
                <a:cubicBezTo>
                  <a:pt x="1414934" y="-40283"/>
                  <a:pt x="1600693" y="17773"/>
                  <a:pt x="1725098" y="0"/>
                </a:cubicBezTo>
                <a:cubicBezTo>
                  <a:pt x="1762404" y="94584"/>
                  <a:pt x="1686857" y="259962"/>
                  <a:pt x="1725098" y="386507"/>
                </a:cubicBezTo>
                <a:cubicBezTo>
                  <a:pt x="1763339" y="513052"/>
                  <a:pt x="1712159" y="611104"/>
                  <a:pt x="1725098" y="773014"/>
                </a:cubicBezTo>
                <a:cubicBezTo>
                  <a:pt x="1548193" y="838099"/>
                  <a:pt x="1394852" y="710947"/>
                  <a:pt x="1150065" y="773014"/>
                </a:cubicBezTo>
                <a:cubicBezTo>
                  <a:pt x="905278" y="835081"/>
                  <a:pt x="841607" y="744938"/>
                  <a:pt x="609535" y="773014"/>
                </a:cubicBezTo>
                <a:cubicBezTo>
                  <a:pt x="377463" y="801090"/>
                  <a:pt x="197833" y="725069"/>
                  <a:pt x="0" y="773014"/>
                </a:cubicBezTo>
                <a:cubicBezTo>
                  <a:pt x="-5271" y="679045"/>
                  <a:pt x="17636" y="542555"/>
                  <a:pt x="0" y="394237"/>
                </a:cubicBezTo>
                <a:cubicBezTo>
                  <a:pt x="-17636" y="245919"/>
                  <a:pt x="9349" y="182711"/>
                  <a:pt x="0" y="0"/>
                </a:cubicBezTo>
                <a:close/>
              </a:path>
              <a:path w="1725098" h="773014" stroke="0" extrusionOk="0">
                <a:moveTo>
                  <a:pt x="0" y="0"/>
                </a:moveTo>
                <a:cubicBezTo>
                  <a:pt x="205968" y="-34008"/>
                  <a:pt x="322315" y="28520"/>
                  <a:pt x="557782" y="0"/>
                </a:cubicBezTo>
                <a:cubicBezTo>
                  <a:pt x="793249" y="-28520"/>
                  <a:pt x="921916" y="45588"/>
                  <a:pt x="1081061" y="0"/>
                </a:cubicBezTo>
                <a:cubicBezTo>
                  <a:pt x="1240206" y="-45588"/>
                  <a:pt x="1492223" y="9541"/>
                  <a:pt x="1725098" y="0"/>
                </a:cubicBezTo>
                <a:cubicBezTo>
                  <a:pt x="1762250" y="105537"/>
                  <a:pt x="1681881" y="279446"/>
                  <a:pt x="1725098" y="378777"/>
                </a:cubicBezTo>
                <a:cubicBezTo>
                  <a:pt x="1768315" y="478108"/>
                  <a:pt x="1718875" y="577451"/>
                  <a:pt x="1725098" y="773014"/>
                </a:cubicBezTo>
                <a:cubicBezTo>
                  <a:pt x="1537608" y="821520"/>
                  <a:pt x="1377806" y="714416"/>
                  <a:pt x="1184567" y="773014"/>
                </a:cubicBezTo>
                <a:cubicBezTo>
                  <a:pt x="991328" y="831612"/>
                  <a:pt x="770711" y="759634"/>
                  <a:pt x="644037" y="773014"/>
                </a:cubicBezTo>
                <a:cubicBezTo>
                  <a:pt x="517363" y="786394"/>
                  <a:pt x="280564" y="767561"/>
                  <a:pt x="0" y="773014"/>
                </a:cubicBezTo>
                <a:cubicBezTo>
                  <a:pt x="-18556" y="660505"/>
                  <a:pt x="9172" y="498657"/>
                  <a:pt x="0" y="409697"/>
                </a:cubicBezTo>
                <a:cubicBezTo>
                  <a:pt x="-9172" y="320737"/>
                  <a:pt x="19821" y="116366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Split traffic between versions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8A37C7-8908-CA46-B03A-2A9DAD8F71AC}"/>
              </a:ext>
            </a:extLst>
          </p:cNvPr>
          <p:cNvSpPr/>
          <p:nvPr/>
        </p:nvSpPr>
        <p:spPr>
          <a:xfrm>
            <a:off x="6659157" y="1104012"/>
            <a:ext cx="2610637" cy="829654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Collect </a:t>
            </a:r>
            <a:r>
              <a:rPr lang="en-US" sz="1600" dirty="0" err="1">
                <a:solidFill>
                  <a:schemeClr val="tx1"/>
                </a:solidFill>
              </a:rPr>
              <a:t>builtin</a:t>
            </a:r>
            <a:r>
              <a:rPr lang="en-US" sz="1600" dirty="0">
                <a:solidFill>
                  <a:schemeClr val="tx1"/>
                </a:solidFill>
              </a:rPr>
              <a:t> metrics or use custom metrics from any DB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2D07CF-F2DC-134F-9790-CA5B3C1305A6}"/>
              </a:ext>
            </a:extLst>
          </p:cNvPr>
          <p:cNvSpPr/>
          <p:nvPr/>
        </p:nvSpPr>
        <p:spPr>
          <a:xfrm>
            <a:off x="7603241" y="2595422"/>
            <a:ext cx="1871948" cy="642601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Assess versions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E4B688-7B2C-E04A-A333-679A75E0E701}"/>
              </a:ext>
            </a:extLst>
          </p:cNvPr>
          <p:cNvSpPr/>
          <p:nvPr/>
        </p:nvSpPr>
        <p:spPr>
          <a:xfrm>
            <a:off x="7976244" y="3473235"/>
            <a:ext cx="1962383" cy="717177"/>
          </a:xfrm>
          <a:custGeom>
            <a:avLst/>
            <a:gdLst>
              <a:gd name="connsiteX0" fmla="*/ 0 w 1962383"/>
              <a:gd name="connsiteY0" fmla="*/ 0 h 717177"/>
              <a:gd name="connsiteX1" fmla="*/ 470972 w 1962383"/>
              <a:gd name="connsiteY1" fmla="*/ 0 h 717177"/>
              <a:gd name="connsiteX2" fmla="*/ 961568 w 1962383"/>
              <a:gd name="connsiteY2" fmla="*/ 0 h 717177"/>
              <a:gd name="connsiteX3" fmla="*/ 1471787 w 1962383"/>
              <a:gd name="connsiteY3" fmla="*/ 0 h 717177"/>
              <a:gd name="connsiteX4" fmla="*/ 1962383 w 1962383"/>
              <a:gd name="connsiteY4" fmla="*/ 0 h 717177"/>
              <a:gd name="connsiteX5" fmla="*/ 1962383 w 1962383"/>
              <a:gd name="connsiteY5" fmla="*/ 365760 h 717177"/>
              <a:gd name="connsiteX6" fmla="*/ 1962383 w 1962383"/>
              <a:gd name="connsiteY6" fmla="*/ 717177 h 717177"/>
              <a:gd name="connsiteX7" fmla="*/ 1432540 w 1962383"/>
              <a:gd name="connsiteY7" fmla="*/ 717177 h 717177"/>
              <a:gd name="connsiteX8" fmla="*/ 902696 w 1962383"/>
              <a:gd name="connsiteY8" fmla="*/ 717177 h 717177"/>
              <a:gd name="connsiteX9" fmla="*/ 0 w 1962383"/>
              <a:gd name="connsiteY9" fmla="*/ 717177 h 717177"/>
              <a:gd name="connsiteX10" fmla="*/ 0 w 1962383"/>
              <a:gd name="connsiteY10" fmla="*/ 365760 h 717177"/>
              <a:gd name="connsiteX11" fmla="*/ 0 w 1962383"/>
              <a:gd name="connsiteY11" fmla="*/ 0 h 7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62383" h="717177" fill="none" extrusionOk="0">
                <a:moveTo>
                  <a:pt x="0" y="0"/>
                </a:moveTo>
                <a:cubicBezTo>
                  <a:pt x="102359" y="-32545"/>
                  <a:pt x="296069" y="36182"/>
                  <a:pt x="470972" y="0"/>
                </a:cubicBezTo>
                <a:cubicBezTo>
                  <a:pt x="645875" y="-36182"/>
                  <a:pt x="799504" y="37532"/>
                  <a:pt x="961568" y="0"/>
                </a:cubicBezTo>
                <a:cubicBezTo>
                  <a:pt x="1123632" y="-37532"/>
                  <a:pt x="1336232" y="41868"/>
                  <a:pt x="1471787" y="0"/>
                </a:cubicBezTo>
                <a:cubicBezTo>
                  <a:pt x="1607342" y="-41868"/>
                  <a:pt x="1836978" y="39793"/>
                  <a:pt x="1962383" y="0"/>
                </a:cubicBezTo>
                <a:cubicBezTo>
                  <a:pt x="1982915" y="94901"/>
                  <a:pt x="1949145" y="220272"/>
                  <a:pt x="1962383" y="365760"/>
                </a:cubicBezTo>
                <a:cubicBezTo>
                  <a:pt x="1975621" y="511248"/>
                  <a:pt x="1949749" y="604435"/>
                  <a:pt x="1962383" y="717177"/>
                </a:cubicBezTo>
                <a:cubicBezTo>
                  <a:pt x="1728822" y="732326"/>
                  <a:pt x="1695855" y="706503"/>
                  <a:pt x="1432540" y="717177"/>
                </a:cubicBezTo>
                <a:cubicBezTo>
                  <a:pt x="1169225" y="727851"/>
                  <a:pt x="1053645" y="711647"/>
                  <a:pt x="902696" y="717177"/>
                </a:cubicBezTo>
                <a:cubicBezTo>
                  <a:pt x="751747" y="722707"/>
                  <a:pt x="194084" y="626431"/>
                  <a:pt x="0" y="717177"/>
                </a:cubicBezTo>
                <a:cubicBezTo>
                  <a:pt x="-39063" y="594451"/>
                  <a:pt x="538" y="502327"/>
                  <a:pt x="0" y="365760"/>
                </a:cubicBezTo>
                <a:cubicBezTo>
                  <a:pt x="-538" y="229193"/>
                  <a:pt x="18999" y="170706"/>
                  <a:pt x="0" y="0"/>
                </a:cubicBezTo>
                <a:close/>
              </a:path>
              <a:path w="1962383" h="717177" stroke="0" extrusionOk="0">
                <a:moveTo>
                  <a:pt x="0" y="0"/>
                </a:moveTo>
                <a:cubicBezTo>
                  <a:pt x="229181" y="-1732"/>
                  <a:pt x="357350" y="22815"/>
                  <a:pt x="470972" y="0"/>
                </a:cubicBezTo>
                <a:cubicBezTo>
                  <a:pt x="584594" y="-22815"/>
                  <a:pt x="767100" y="9922"/>
                  <a:pt x="902696" y="0"/>
                </a:cubicBezTo>
                <a:cubicBezTo>
                  <a:pt x="1038292" y="-9922"/>
                  <a:pt x="1313026" y="37975"/>
                  <a:pt x="1432540" y="0"/>
                </a:cubicBezTo>
                <a:cubicBezTo>
                  <a:pt x="1552054" y="-37975"/>
                  <a:pt x="1708838" y="8178"/>
                  <a:pt x="1962383" y="0"/>
                </a:cubicBezTo>
                <a:cubicBezTo>
                  <a:pt x="1963724" y="79747"/>
                  <a:pt x="1934305" y="259309"/>
                  <a:pt x="1962383" y="351417"/>
                </a:cubicBezTo>
                <a:cubicBezTo>
                  <a:pt x="1990461" y="443525"/>
                  <a:pt x="1932592" y="588711"/>
                  <a:pt x="1962383" y="717177"/>
                </a:cubicBezTo>
                <a:cubicBezTo>
                  <a:pt x="1792991" y="769810"/>
                  <a:pt x="1675343" y="698396"/>
                  <a:pt x="1471787" y="717177"/>
                </a:cubicBezTo>
                <a:cubicBezTo>
                  <a:pt x="1268231" y="735958"/>
                  <a:pt x="1110901" y="711223"/>
                  <a:pt x="941944" y="717177"/>
                </a:cubicBezTo>
                <a:cubicBezTo>
                  <a:pt x="772987" y="723131"/>
                  <a:pt x="620909" y="691846"/>
                  <a:pt x="510220" y="717177"/>
                </a:cubicBezTo>
                <a:cubicBezTo>
                  <a:pt x="399531" y="742508"/>
                  <a:pt x="235804" y="671251"/>
                  <a:pt x="0" y="717177"/>
                </a:cubicBezTo>
                <a:cubicBezTo>
                  <a:pt x="-19116" y="562504"/>
                  <a:pt x="42260" y="484598"/>
                  <a:pt x="0" y="358589"/>
                </a:cubicBezTo>
                <a:cubicBezTo>
                  <a:pt x="-42260" y="232580"/>
                  <a:pt x="25139" y="138712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Promote winning version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60B3AE-B59D-C54B-BAE1-503D558C6C5C}"/>
              </a:ext>
            </a:extLst>
          </p:cNvPr>
          <p:cNvCxnSpPr>
            <a:cxnSpLocks/>
          </p:cNvCxnSpPr>
          <p:nvPr/>
        </p:nvCxnSpPr>
        <p:spPr>
          <a:xfrm>
            <a:off x="3786357" y="956446"/>
            <a:ext cx="0" cy="3594914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E443D9B-F23D-1247-8B63-4F409E903258}"/>
              </a:ext>
            </a:extLst>
          </p:cNvPr>
          <p:cNvCxnSpPr>
            <a:cxnSpLocks/>
          </p:cNvCxnSpPr>
          <p:nvPr/>
        </p:nvCxnSpPr>
        <p:spPr>
          <a:xfrm>
            <a:off x="10087291" y="1044127"/>
            <a:ext cx="0" cy="3507233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68C075FE-1A05-A74F-9935-37AF77B0739E}"/>
              </a:ext>
            </a:extLst>
          </p:cNvPr>
          <p:cNvCxnSpPr>
            <a:cxnSpLocks/>
            <a:stCxn id="21" idx="3"/>
            <a:endCxn id="7" idx="2"/>
          </p:cNvCxnSpPr>
          <p:nvPr/>
        </p:nvCxnSpPr>
        <p:spPr>
          <a:xfrm>
            <a:off x="3677835" y="1321325"/>
            <a:ext cx="870275" cy="829654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AF1C2771-F6BF-FF46-9BB5-2EEB46087D1C}"/>
              </a:ext>
            </a:extLst>
          </p:cNvPr>
          <p:cNvCxnSpPr>
            <a:cxnSpLocks/>
            <a:stCxn id="7" idx="1"/>
            <a:endCxn id="41" idx="1"/>
          </p:cNvCxnSpPr>
          <p:nvPr/>
        </p:nvCxnSpPr>
        <p:spPr>
          <a:xfrm rot="16200000" flipH="1">
            <a:off x="7290451" y="3146031"/>
            <a:ext cx="486312" cy="885274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55D910AA-1959-1F4C-A43E-13575E0D53EF}"/>
              </a:ext>
            </a:extLst>
          </p:cNvPr>
          <p:cNvCxnSpPr>
            <a:cxnSpLocks/>
            <a:stCxn id="26" idx="0"/>
            <a:endCxn id="27" idx="1"/>
          </p:cNvCxnSpPr>
          <p:nvPr/>
        </p:nvCxnSpPr>
        <p:spPr>
          <a:xfrm rot="5400000" flipH="1" flipV="1">
            <a:off x="5959613" y="1078409"/>
            <a:ext cx="259113" cy="1139975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1744BBB-CC9C-5A46-926E-ED149D548DDE}"/>
              </a:ext>
            </a:extLst>
          </p:cNvPr>
          <p:cNvCxnSpPr>
            <a:cxnSpLocks/>
            <a:stCxn id="28" idx="1"/>
            <a:endCxn id="26" idx="2"/>
          </p:cNvCxnSpPr>
          <p:nvPr/>
        </p:nvCxnSpPr>
        <p:spPr>
          <a:xfrm rot="10800000">
            <a:off x="5519183" y="2550967"/>
            <a:ext cx="2084059" cy="365757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E1E3D6-6339-4046-AC30-E97E4646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CABC9-6DAD-6F4E-8CC7-AF393076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1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D02DF2-58E0-7940-946D-9251514BB98B}"/>
              </a:ext>
            </a:extLst>
          </p:cNvPr>
          <p:cNvSpPr/>
          <p:nvPr/>
        </p:nvSpPr>
        <p:spPr>
          <a:xfrm>
            <a:off x="5808224" y="4263010"/>
            <a:ext cx="3805004" cy="54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 automated by an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Iter8 experiment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43C002-0515-6649-B035-6F6849988D1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962400" y="4533918"/>
            <a:ext cx="1105996" cy="0"/>
          </a:xfrm>
          <a:prstGeom prst="line">
            <a:avLst/>
          </a:prstGeom>
          <a:ln w="12700">
            <a:solidFill>
              <a:srgbClr val="7030A0"/>
            </a:solidFill>
            <a:prstDash val="sysDot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CF1044-465C-C44E-B53C-9685553E3251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9613228" y="4533918"/>
            <a:ext cx="347944" cy="0"/>
          </a:xfrm>
          <a:prstGeom prst="line">
            <a:avLst/>
          </a:prstGeom>
          <a:ln w="12700">
            <a:solidFill>
              <a:srgbClr val="7030A0"/>
            </a:solidFill>
            <a:prstDash val="sysDot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848A6B5C-E364-6E4A-9882-C81DB32AE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8396" y="4201170"/>
            <a:ext cx="665496" cy="66549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A27428-2F8D-7A4F-99EB-7D273DDDDEFB}"/>
              </a:ext>
            </a:extLst>
          </p:cNvPr>
          <p:cNvCxnSpPr>
            <a:cxnSpLocks/>
            <a:stCxn id="36" idx="0"/>
            <a:endCxn id="21" idx="2"/>
          </p:cNvCxnSpPr>
          <p:nvPr/>
        </p:nvCxnSpPr>
        <p:spPr>
          <a:xfrm flipV="1">
            <a:off x="2969623" y="1679913"/>
            <a:ext cx="0" cy="67362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9812352-0E56-D840-B0C0-97FDB47370B9}"/>
              </a:ext>
            </a:extLst>
          </p:cNvPr>
          <p:cNvSpPr/>
          <p:nvPr/>
        </p:nvSpPr>
        <p:spPr>
          <a:xfrm>
            <a:off x="2261411" y="2353536"/>
            <a:ext cx="1416424" cy="82965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 new version of app/ML model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26C1542E-BA70-9048-AA50-7899BF93FED1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16200000" flipH="1">
            <a:off x="7920967" y="1977174"/>
            <a:ext cx="661756" cy="574739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02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10821</TotalTime>
  <Words>41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1305</cp:revision>
  <dcterms:created xsi:type="dcterms:W3CDTF">2020-10-24T21:25:13Z</dcterms:created>
  <dcterms:modified xsi:type="dcterms:W3CDTF">2021-06-15T15:53:28Z</dcterms:modified>
</cp:coreProperties>
</file>