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1287063" y="809297"/>
            <a:ext cx="8928992" cy="4100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4925314" y="1092839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New Relic and Prometheus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405622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algorithms. Find winner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rot="16200000" flipV="1">
            <a:off x="6652570" y="1413585"/>
            <a:ext cx="847556" cy="923242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>
            <a:off x="5770022" y="1810017"/>
            <a:ext cx="635601" cy="84755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4084338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with A/B testing and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FixedSplit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4355246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355246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4005441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10912</TotalTime>
  <Words>49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1298</cp:revision>
  <dcterms:created xsi:type="dcterms:W3CDTF">2020-10-24T21:25:13Z</dcterms:created>
  <dcterms:modified xsi:type="dcterms:W3CDTF">2021-05-18T21:39:14Z</dcterms:modified>
</cp:coreProperties>
</file>