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1287063" y="809297"/>
            <a:ext cx="8928991" cy="4100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597853" y="956446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04FC1-FEAB-EC41-B1FF-3FEA26BA4B44}"/>
              </a:ext>
            </a:extLst>
          </p:cNvPr>
          <p:cNvCxnSpPr>
            <a:cxnSpLocks/>
            <a:stCxn id="106" idx="0"/>
            <a:endCxn id="21" idx="2"/>
          </p:cNvCxnSpPr>
          <p:nvPr/>
        </p:nvCxnSpPr>
        <p:spPr>
          <a:xfrm flipH="1" flipV="1">
            <a:off x="2969623" y="1679913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4711028" y="1675991"/>
            <a:ext cx="1568475" cy="717177"/>
          </a:xfrm>
          <a:custGeom>
            <a:avLst/>
            <a:gdLst>
              <a:gd name="connsiteX0" fmla="*/ 0 w 1568475"/>
              <a:gd name="connsiteY0" fmla="*/ 0 h 717177"/>
              <a:gd name="connsiteX1" fmla="*/ 507140 w 1568475"/>
              <a:gd name="connsiteY1" fmla="*/ 0 h 717177"/>
              <a:gd name="connsiteX2" fmla="*/ 1029965 w 1568475"/>
              <a:gd name="connsiteY2" fmla="*/ 0 h 717177"/>
              <a:gd name="connsiteX3" fmla="*/ 1568475 w 1568475"/>
              <a:gd name="connsiteY3" fmla="*/ 0 h 717177"/>
              <a:gd name="connsiteX4" fmla="*/ 1568475 w 1568475"/>
              <a:gd name="connsiteY4" fmla="*/ 358589 h 717177"/>
              <a:gd name="connsiteX5" fmla="*/ 1568475 w 1568475"/>
              <a:gd name="connsiteY5" fmla="*/ 717177 h 717177"/>
              <a:gd name="connsiteX6" fmla="*/ 1045650 w 1568475"/>
              <a:gd name="connsiteY6" fmla="*/ 717177 h 717177"/>
              <a:gd name="connsiteX7" fmla="*/ 554195 w 1568475"/>
              <a:gd name="connsiteY7" fmla="*/ 717177 h 717177"/>
              <a:gd name="connsiteX8" fmla="*/ 0 w 1568475"/>
              <a:gd name="connsiteY8" fmla="*/ 717177 h 717177"/>
              <a:gd name="connsiteX9" fmla="*/ 0 w 1568475"/>
              <a:gd name="connsiteY9" fmla="*/ 365760 h 717177"/>
              <a:gd name="connsiteX10" fmla="*/ 0 w 1568475"/>
              <a:gd name="connsiteY10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8475" h="717177" fill="none" extrusionOk="0">
                <a:moveTo>
                  <a:pt x="0" y="0"/>
                </a:moveTo>
                <a:cubicBezTo>
                  <a:pt x="197698" y="-55765"/>
                  <a:pt x="319313" y="51670"/>
                  <a:pt x="507140" y="0"/>
                </a:cubicBezTo>
                <a:cubicBezTo>
                  <a:pt x="694967" y="-51670"/>
                  <a:pt x="817169" y="15470"/>
                  <a:pt x="1029965" y="0"/>
                </a:cubicBezTo>
                <a:cubicBezTo>
                  <a:pt x="1242762" y="-15470"/>
                  <a:pt x="1427589" y="7790"/>
                  <a:pt x="1568475" y="0"/>
                </a:cubicBezTo>
                <a:cubicBezTo>
                  <a:pt x="1569192" y="136556"/>
                  <a:pt x="1564764" y="203467"/>
                  <a:pt x="1568475" y="358589"/>
                </a:cubicBezTo>
                <a:cubicBezTo>
                  <a:pt x="1572186" y="513711"/>
                  <a:pt x="1534154" y="547488"/>
                  <a:pt x="1568475" y="717177"/>
                </a:cubicBezTo>
                <a:cubicBezTo>
                  <a:pt x="1430902" y="722946"/>
                  <a:pt x="1240504" y="658884"/>
                  <a:pt x="1045650" y="717177"/>
                </a:cubicBezTo>
                <a:cubicBezTo>
                  <a:pt x="850796" y="775470"/>
                  <a:pt x="720417" y="694179"/>
                  <a:pt x="554195" y="717177"/>
                </a:cubicBezTo>
                <a:cubicBezTo>
                  <a:pt x="387973" y="740175"/>
                  <a:pt x="182224" y="695758"/>
                  <a:pt x="0" y="717177"/>
                </a:cubicBezTo>
                <a:cubicBezTo>
                  <a:pt x="-25141" y="637703"/>
                  <a:pt x="9317" y="498627"/>
                  <a:pt x="0" y="365760"/>
                </a:cubicBezTo>
                <a:cubicBezTo>
                  <a:pt x="-9317" y="232893"/>
                  <a:pt x="25564" y="81945"/>
                  <a:pt x="0" y="0"/>
                </a:cubicBezTo>
                <a:close/>
              </a:path>
              <a:path w="1568475" h="717177" stroke="0" extrusionOk="0">
                <a:moveTo>
                  <a:pt x="0" y="0"/>
                </a:moveTo>
                <a:cubicBezTo>
                  <a:pt x="125330" y="-11910"/>
                  <a:pt x="254491" y="6817"/>
                  <a:pt x="507140" y="0"/>
                </a:cubicBezTo>
                <a:cubicBezTo>
                  <a:pt x="759789" y="-6817"/>
                  <a:pt x="836741" y="55781"/>
                  <a:pt x="982911" y="0"/>
                </a:cubicBezTo>
                <a:cubicBezTo>
                  <a:pt x="1129081" y="-55781"/>
                  <a:pt x="1376640" y="47729"/>
                  <a:pt x="1568475" y="0"/>
                </a:cubicBezTo>
                <a:cubicBezTo>
                  <a:pt x="1589852" y="166081"/>
                  <a:pt x="1549324" y="268087"/>
                  <a:pt x="1568475" y="351417"/>
                </a:cubicBezTo>
                <a:cubicBezTo>
                  <a:pt x="1587626" y="434747"/>
                  <a:pt x="1529385" y="632867"/>
                  <a:pt x="1568475" y="717177"/>
                </a:cubicBezTo>
                <a:cubicBezTo>
                  <a:pt x="1327856" y="722337"/>
                  <a:pt x="1178233" y="696314"/>
                  <a:pt x="1077020" y="717177"/>
                </a:cubicBezTo>
                <a:cubicBezTo>
                  <a:pt x="975807" y="738040"/>
                  <a:pt x="707387" y="702130"/>
                  <a:pt x="585564" y="717177"/>
                </a:cubicBezTo>
                <a:cubicBezTo>
                  <a:pt x="463741" y="732224"/>
                  <a:pt x="165126" y="697356"/>
                  <a:pt x="0" y="717177"/>
                </a:cubicBezTo>
                <a:cubicBezTo>
                  <a:pt x="-6596" y="644526"/>
                  <a:pt x="11032" y="500252"/>
                  <a:pt x="0" y="380104"/>
                </a:cubicBezTo>
                <a:cubicBezTo>
                  <a:pt x="-11032" y="259956"/>
                  <a:pt x="1926" y="17005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Progressively shift traffic towards winner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6693261" y="1093866"/>
            <a:ext cx="168941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Query </a:t>
            </a:r>
            <a:r>
              <a:rPr lang="en-US" sz="1600">
                <a:solidFill>
                  <a:schemeClr val="tx1"/>
                </a:solidFill>
              </a:rPr>
              <a:t>metrics from New Relic and </a:t>
            </a:r>
            <a:r>
              <a:rPr lang="en-US" sz="1600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6405622" y="2298984"/>
            <a:ext cx="226469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versions using statistically rigorous algorithms. Find winner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292DB-64D0-EF4C-865D-A84AF05CC620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537968" y="1811043"/>
            <a:ext cx="1" cy="4879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59491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350723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C9E952-592A-FE4E-ACCF-76B16E431C7A}"/>
              </a:ext>
            </a:extLst>
          </p:cNvPr>
          <p:cNvSpPr/>
          <p:nvPr/>
        </p:nvSpPr>
        <p:spPr>
          <a:xfrm>
            <a:off x="2266650" y="2144524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any supporting K8s resources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920018" cy="72819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cxnSpLocks/>
            <a:stCxn id="26" idx="0"/>
            <a:endCxn id="27" idx="1"/>
          </p:cNvCxnSpPr>
          <p:nvPr/>
        </p:nvCxnSpPr>
        <p:spPr>
          <a:xfrm rot="5400000" flipH="1" flipV="1">
            <a:off x="5982495" y="965226"/>
            <a:ext cx="223536" cy="119799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6" idx="2"/>
          </p:cNvCxnSpPr>
          <p:nvPr/>
        </p:nvCxnSpPr>
        <p:spPr>
          <a:xfrm rot="10800000">
            <a:off x="5495266" y="2393169"/>
            <a:ext cx="910356" cy="26440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495265" y="4084338"/>
            <a:ext cx="4117963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 with A/B testing and progressive deployment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</p:cNvCxnSpPr>
          <p:nvPr/>
        </p:nvCxnSpPr>
        <p:spPr>
          <a:xfrm>
            <a:off x="3962400" y="4355246"/>
            <a:ext cx="748628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355246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8918" y="4005441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106" idx="2"/>
          </p:cNvCxnSpPr>
          <p:nvPr/>
        </p:nvCxnSpPr>
        <p:spPr>
          <a:xfrm flipV="1">
            <a:off x="2969623" y="2861701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3326312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app/ML model versions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9AC1A9-E899-C042-B973-A773932058DF}"/>
              </a:ext>
            </a:extLst>
          </p:cNvPr>
          <p:cNvSpPr/>
          <p:nvPr/>
        </p:nvSpPr>
        <p:spPr>
          <a:xfrm>
            <a:off x="2267575" y="4120561"/>
            <a:ext cx="1427235" cy="7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steps in this tutorial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Graphic 41" descr="Male profile outline">
            <a:extLst>
              <a:ext uri="{FF2B5EF4-FFF2-40B4-BE49-F238E27FC236}">
                <a16:creationId xmlns:a16="http://schemas.microsoft.com/office/drawing/2014/main" id="{341A222B-F849-8846-A4E6-5FC092584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7246" y="4270803"/>
            <a:ext cx="561114" cy="561114"/>
          </a:xfrm>
          <a:prstGeom prst="rect">
            <a:avLst/>
          </a:prstGeom>
        </p:spPr>
      </p:pic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EFBF015B-015D-F346-B593-7D4CDBF47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7063" y="4270803"/>
            <a:ext cx="561114" cy="56111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19F7F27-105D-8D4B-B9F1-14B07C83CEA0}"/>
              </a:ext>
            </a:extLst>
          </p:cNvPr>
          <p:cNvSpPr/>
          <p:nvPr/>
        </p:nvSpPr>
        <p:spPr>
          <a:xfrm>
            <a:off x="7328261" y="3289746"/>
            <a:ext cx="2109513" cy="717177"/>
          </a:xfrm>
          <a:custGeom>
            <a:avLst/>
            <a:gdLst>
              <a:gd name="connsiteX0" fmla="*/ 0 w 2109513"/>
              <a:gd name="connsiteY0" fmla="*/ 0 h 717177"/>
              <a:gd name="connsiteX1" fmla="*/ 506283 w 2109513"/>
              <a:gd name="connsiteY1" fmla="*/ 0 h 717177"/>
              <a:gd name="connsiteX2" fmla="*/ 1033661 w 2109513"/>
              <a:gd name="connsiteY2" fmla="*/ 0 h 717177"/>
              <a:gd name="connsiteX3" fmla="*/ 1582135 w 2109513"/>
              <a:gd name="connsiteY3" fmla="*/ 0 h 717177"/>
              <a:gd name="connsiteX4" fmla="*/ 2109513 w 2109513"/>
              <a:gd name="connsiteY4" fmla="*/ 0 h 717177"/>
              <a:gd name="connsiteX5" fmla="*/ 2109513 w 2109513"/>
              <a:gd name="connsiteY5" fmla="*/ 365760 h 717177"/>
              <a:gd name="connsiteX6" fmla="*/ 2109513 w 2109513"/>
              <a:gd name="connsiteY6" fmla="*/ 717177 h 717177"/>
              <a:gd name="connsiteX7" fmla="*/ 1539944 w 2109513"/>
              <a:gd name="connsiteY7" fmla="*/ 717177 h 717177"/>
              <a:gd name="connsiteX8" fmla="*/ 970376 w 2109513"/>
              <a:gd name="connsiteY8" fmla="*/ 717177 h 717177"/>
              <a:gd name="connsiteX9" fmla="*/ 0 w 2109513"/>
              <a:gd name="connsiteY9" fmla="*/ 717177 h 717177"/>
              <a:gd name="connsiteX10" fmla="*/ 0 w 2109513"/>
              <a:gd name="connsiteY10" fmla="*/ 365760 h 717177"/>
              <a:gd name="connsiteX11" fmla="*/ 0 w 210951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9513" h="717177" fill="none" extrusionOk="0">
                <a:moveTo>
                  <a:pt x="0" y="0"/>
                </a:moveTo>
                <a:cubicBezTo>
                  <a:pt x="186660" y="-37076"/>
                  <a:pt x="288782" y="10515"/>
                  <a:pt x="506283" y="0"/>
                </a:cubicBezTo>
                <a:cubicBezTo>
                  <a:pt x="723784" y="-10515"/>
                  <a:pt x="785754" y="51195"/>
                  <a:pt x="1033661" y="0"/>
                </a:cubicBezTo>
                <a:cubicBezTo>
                  <a:pt x="1281568" y="-51195"/>
                  <a:pt x="1460614" y="11002"/>
                  <a:pt x="1582135" y="0"/>
                </a:cubicBezTo>
                <a:cubicBezTo>
                  <a:pt x="1703656" y="-11002"/>
                  <a:pt x="1925616" y="9510"/>
                  <a:pt x="2109513" y="0"/>
                </a:cubicBezTo>
                <a:cubicBezTo>
                  <a:pt x="2130045" y="94901"/>
                  <a:pt x="2096275" y="220272"/>
                  <a:pt x="2109513" y="365760"/>
                </a:cubicBezTo>
                <a:cubicBezTo>
                  <a:pt x="2122751" y="511248"/>
                  <a:pt x="2096879" y="604435"/>
                  <a:pt x="2109513" y="717177"/>
                </a:cubicBezTo>
                <a:cubicBezTo>
                  <a:pt x="1930410" y="734863"/>
                  <a:pt x="1655996" y="666478"/>
                  <a:pt x="1539944" y="717177"/>
                </a:cubicBezTo>
                <a:cubicBezTo>
                  <a:pt x="1423892" y="767876"/>
                  <a:pt x="1110892" y="655457"/>
                  <a:pt x="970376" y="717177"/>
                </a:cubicBezTo>
                <a:cubicBezTo>
                  <a:pt x="829860" y="778897"/>
                  <a:pt x="352272" y="700609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2109513" h="717177" stroke="0" extrusionOk="0">
                <a:moveTo>
                  <a:pt x="0" y="0"/>
                </a:moveTo>
                <a:cubicBezTo>
                  <a:pt x="107233" y="-3707"/>
                  <a:pt x="254889" y="17679"/>
                  <a:pt x="506283" y="0"/>
                </a:cubicBezTo>
                <a:cubicBezTo>
                  <a:pt x="757677" y="-17679"/>
                  <a:pt x="868690" y="44629"/>
                  <a:pt x="970376" y="0"/>
                </a:cubicBezTo>
                <a:cubicBezTo>
                  <a:pt x="1072062" y="-44629"/>
                  <a:pt x="1304559" y="38966"/>
                  <a:pt x="1539944" y="0"/>
                </a:cubicBezTo>
                <a:cubicBezTo>
                  <a:pt x="1775329" y="-38966"/>
                  <a:pt x="1843706" y="27481"/>
                  <a:pt x="2109513" y="0"/>
                </a:cubicBezTo>
                <a:cubicBezTo>
                  <a:pt x="2110854" y="79747"/>
                  <a:pt x="2081435" y="259309"/>
                  <a:pt x="2109513" y="351417"/>
                </a:cubicBezTo>
                <a:cubicBezTo>
                  <a:pt x="2137591" y="443525"/>
                  <a:pt x="2079722" y="588711"/>
                  <a:pt x="2109513" y="717177"/>
                </a:cubicBezTo>
                <a:cubicBezTo>
                  <a:pt x="1885992" y="766312"/>
                  <a:pt x="1747977" y="712306"/>
                  <a:pt x="1582135" y="717177"/>
                </a:cubicBezTo>
                <a:cubicBezTo>
                  <a:pt x="1416293" y="722048"/>
                  <a:pt x="1238988" y="667744"/>
                  <a:pt x="1012566" y="717177"/>
                </a:cubicBezTo>
                <a:cubicBezTo>
                  <a:pt x="786144" y="766610"/>
                  <a:pt x="760049" y="675238"/>
                  <a:pt x="548473" y="717177"/>
                </a:cubicBezTo>
                <a:cubicBezTo>
                  <a:pt x="336897" y="759116"/>
                  <a:pt x="183202" y="655052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recommended version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EF8A0E1-3175-4B49-8810-CFA7D1048232}"/>
              </a:ext>
            </a:extLst>
          </p:cNvPr>
          <p:cNvCxnSpPr>
            <a:cxnSpLocks/>
            <a:stCxn id="7" idx="1"/>
            <a:endCxn id="37" idx="1"/>
          </p:cNvCxnSpPr>
          <p:nvPr/>
        </p:nvCxnSpPr>
        <p:spPr>
          <a:xfrm rot="16200000" flipH="1">
            <a:off x="6761221" y="3081294"/>
            <a:ext cx="505737" cy="628343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10820</TotalTime>
  <Words>55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1293</cp:revision>
  <dcterms:created xsi:type="dcterms:W3CDTF">2020-10-24T21:25:13Z</dcterms:created>
  <dcterms:modified xsi:type="dcterms:W3CDTF">2021-05-18T21:33:56Z</dcterms:modified>
</cp:coreProperties>
</file>