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3728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6432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2221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408041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5141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299521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4577812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4709893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27871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0250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788" y="4057523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4294328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0B391-8A3F-AA44-ABF4-299E983ECBAB}"/>
              </a:ext>
            </a:extLst>
          </p:cNvPr>
          <p:cNvSpPr txBox="1"/>
          <p:nvPr/>
        </p:nvSpPr>
        <p:spPr>
          <a:xfrm>
            <a:off x="10030680" y="280690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B68DFA95-B2F9-AD49-A9BE-9B05F7AAFE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724665"/>
            <a:ext cx="533808" cy="53380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4A1E15C-42D7-0A4E-A1B8-A4205188F7DD}"/>
              </a:ext>
            </a:extLst>
          </p:cNvPr>
          <p:cNvSpPr txBox="1"/>
          <p:nvPr/>
        </p:nvSpPr>
        <p:spPr>
          <a:xfrm>
            <a:off x="10030680" y="1964916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F3782F85-7A50-2442-8781-3E69C369BB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1882678"/>
            <a:ext cx="533808" cy="5338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B02B70A-DD15-F842-BD7F-6155F64538B2}"/>
              </a:ext>
            </a:extLst>
          </p:cNvPr>
          <p:cNvSpPr txBox="1"/>
          <p:nvPr/>
        </p:nvSpPr>
        <p:spPr>
          <a:xfrm>
            <a:off x="10031143" y="326924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13" name="Graphic 112" descr="Checkbox Checked">
            <a:extLst>
              <a:ext uri="{FF2B5EF4-FFF2-40B4-BE49-F238E27FC236}">
                <a16:creationId xmlns:a16="http://schemas.microsoft.com/office/drawing/2014/main" id="{8DA408A8-2E57-8B42-9CBC-3DDF016F2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527" y="3187005"/>
            <a:ext cx="533808" cy="5338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458D65-82A0-E949-818D-7481256FFFEE}"/>
              </a:ext>
            </a:extLst>
          </p:cNvPr>
          <p:cNvSpPr txBox="1"/>
          <p:nvPr/>
        </p:nvSpPr>
        <p:spPr>
          <a:xfrm>
            <a:off x="9649898" y="1656185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28AEE4F-D001-464B-B346-974D23B36B48}"/>
              </a:ext>
            </a:extLst>
          </p:cNvPr>
          <p:cNvSpPr txBox="1"/>
          <p:nvPr/>
        </p:nvSpPr>
        <p:spPr>
          <a:xfrm>
            <a:off x="9649898" y="244861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C8209-C06A-B343-A893-8A3548951B5C}"/>
              </a:ext>
            </a:extLst>
          </p:cNvPr>
          <p:cNvSpPr txBox="1"/>
          <p:nvPr/>
        </p:nvSpPr>
        <p:spPr>
          <a:xfrm>
            <a:off x="278050" y="380385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group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46CD69-B6F1-0C48-A04E-94B11796F602}"/>
              </a:ext>
            </a:extLst>
          </p:cNvPr>
          <p:cNvSpPr txBox="1"/>
          <p:nvPr/>
        </p:nvSpPr>
        <p:spPr>
          <a:xfrm>
            <a:off x="289747" y="1609120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group 1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10813</TotalTime>
  <Words>36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1280</cp:revision>
  <dcterms:created xsi:type="dcterms:W3CDTF">2020-10-24T21:25:13Z</dcterms:created>
  <dcterms:modified xsi:type="dcterms:W3CDTF">2021-05-18T21:49:12Z</dcterms:modified>
</cp:coreProperties>
</file>