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1287063" y="809297"/>
            <a:ext cx="8928991" cy="4100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1842938" y="962736"/>
            <a:ext cx="1834897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760387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4925314" y="1092839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New Relic and 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algorithms. Find winner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1848177" y="2144524"/>
            <a:ext cx="1834897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supporting K8s resources with session affinity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rot="16200000" flipV="1">
            <a:off x="6652570" y="1413585"/>
            <a:ext cx="847556" cy="92324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5770022" y="1810017"/>
            <a:ext cx="635601" cy="84755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A/B testing and 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/>
              </a:rPr>
              <a:t>session affinity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760387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1842938" y="3326312"/>
            <a:ext cx="1834897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10913</TotalTime>
  <Words>52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1300</cp:revision>
  <dcterms:created xsi:type="dcterms:W3CDTF">2020-10-24T21:25:13Z</dcterms:created>
  <dcterms:modified xsi:type="dcterms:W3CDTF">2021-05-18T21:41:03Z</dcterms:modified>
</cp:coreProperties>
</file>