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4B2A-87A9-8942-BFC6-A117FCA8D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92E20-7663-9648-BDDA-EEB3D7D3F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7754-2BD8-0440-A74B-1A784D53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7DD-0D1E-FB45-A8A9-956DF43245D1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20BA4-4447-B44B-9DAB-9904B3D2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8FA2A-291C-A440-87BA-47B2007C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824-E33E-094B-9D81-55F2E544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871D-A320-0544-924E-AC479CF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3A18E-04D3-F044-B097-92598878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C993-14B6-734F-805D-C1D0FFE6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7DD-0D1E-FB45-A8A9-956DF43245D1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7E964-DF01-DB44-8CE2-7819F5F1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D6D7F-E06F-2744-99BE-3E8254B6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824-E33E-094B-9D81-55F2E544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2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F52BD-0F7D-1846-8256-9B4E73205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C7CA4-5A84-9947-B69D-358D11DFD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EA6AD-41D1-1146-A2E9-1D743351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7DD-0D1E-FB45-A8A9-956DF43245D1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20FC6-9684-2C4B-A6C2-8116601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491F-7514-1141-A815-3264AB54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824-E33E-094B-9D81-55F2E544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2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8EB4-44FE-6E4E-8D92-406A8A31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C378-AA2E-D246-9B93-D299E752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AC7F-7541-3C4D-8E3E-3A1013C4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7DD-0D1E-FB45-A8A9-956DF43245D1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B17AF-D18F-9E4D-BAD3-6CACC5B0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395-C382-4349-A9FF-30327221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824-E33E-094B-9D81-55F2E544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0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F04A-639D-EB4C-9A7E-227D9F1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F38B8-1911-AD4E-8B5A-3A7134EDA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FA4E-6ACB-4C40-BF75-DAB5E5D9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7DD-0D1E-FB45-A8A9-956DF43245D1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A97DD-4F52-3640-879E-FBA910EB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9BED3-3FB6-924E-9217-10C56A7A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824-E33E-094B-9D81-55F2E544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6DAF-8345-C346-9B98-7CCC9DD0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A39E-A263-704E-A429-7A5B1A887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98EBA-0B2C-924A-84CE-A99BB6651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CFFBC-7874-B14A-833A-8C9526CC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7DD-0D1E-FB45-A8A9-956DF43245D1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88F10-69FB-3B48-A1FF-159E7B74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08FE3-7848-494B-9B10-3D78AE8B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824-E33E-094B-9D81-55F2E544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8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1D1C-E510-7C46-BCB2-D44F23F4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49673-E71D-E04B-AD7E-267574517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5D1CE-2CED-E44E-BA8F-B5A4D7B5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81DB8-B84D-404C-B874-D75C12EE4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05E17-AF06-9849-9CB5-1A080EAF8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060CE-66B2-A049-86BB-553530D5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7DD-0D1E-FB45-A8A9-956DF43245D1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56BA9-1ED7-5543-BFC4-0FBBE5E1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BF91B-2E21-BD42-9A88-E84E08AC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824-E33E-094B-9D81-55F2E544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CA39-3E76-DE44-A2D4-EC2030BD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C6341-31C3-3548-8FB8-4AC13443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7DD-0D1E-FB45-A8A9-956DF43245D1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B82F4-8D8F-8942-AC63-6D855ED5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9FFBE-F69D-964A-B3ED-03FB8743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824-E33E-094B-9D81-55F2E544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6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035A8-76BD-9C44-A352-B276DDD7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7DD-0D1E-FB45-A8A9-956DF43245D1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864D4-41AD-234F-9779-030228D1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89856-B203-CA49-8714-52BC0BF7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824-E33E-094B-9D81-55F2E544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279D-2DED-204F-9D16-3FC06F99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AA7F-4595-A24E-A697-AEA14C75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42E4E-9F81-6741-A688-F452BA9E7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04957-D4E2-B643-9EFA-3E8F01DD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7DD-0D1E-FB45-A8A9-956DF43245D1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FE941-75A1-4946-99B7-7656003F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BC4F4-5D42-B54F-B19B-E88632D6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824-E33E-094B-9D81-55F2E544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4AD5-43BD-7649-8714-2AF98AF2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B458B-B10D-FC4F-A775-8A992EEFB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4E0A-2E5D-FC41-BBDB-6288CC6B9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E2CFE-0889-ED44-8DFD-708E4D02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7DD-0D1E-FB45-A8A9-956DF43245D1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35CE-634E-0845-9590-9A99885A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33808-9C83-2F4B-8ADE-97369989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1824-E33E-094B-9D81-55F2E544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5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F7A86-7C1F-0B4D-9FDB-D6899B6C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BFA60-5614-B544-A043-BD576715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D7EA-FAD0-CC4F-967A-D2BEBCD81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97DD-0D1E-FB45-A8A9-956DF43245D1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1651-60BF-4849-82C2-119FBF525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0708F-430A-DC40-9529-DCDB6A370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1824-E33E-094B-9D81-55F2E544B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9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4C7D8F-3433-B742-A833-AFD6DE36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89"/>
            <a:ext cx="12192000" cy="47950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DC4890-7519-B447-8170-8BBAD3785B57}"/>
              </a:ext>
            </a:extLst>
          </p:cNvPr>
          <p:cNvSpPr/>
          <p:nvPr/>
        </p:nvSpPr>
        <p:spPr>
          <a:xfrm>
            <a:off x="0" y="4825613"/>
            <a:ext cx="12192000" cy="20017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3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PARTHASARATHY</dc:creator>
  <cp:lastModifiedBy>SRINIVASAN PARTHASARATHY</cp:lastModifiedBy>
  <cp:revision>1</cp:revision>
  <dcterms:created xsi:type="dcterms:W3CDTF">2020-06-07T11:34:13Z</dcterms:created>
  <dcterms:modified xsi:type="dcterms:W3CDTF">2020-06-07T11:38:33Z</dcterms:modified>
</cp:coreProperties>
</file>