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03"/>
    <a:srgbClr val="DC7FF4"/>
    <a:srgbClr val="7A004A"/>
    <a:srgbClr val="FF007E"/>
    <a:srgbClr val="FF06D0"/>
    <a:srgbClr val="642E8E"/>
    <a:srgbClr val="E5C1F6"/>
    <a:srgbClr val="DB68F9"/>
    <a:srgbClr val="7032A1"/>
    <a:srgbClr val="9B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Octicons-mark-github.svg" TargetMode="External"/><Relationship Id="rId7" Type="http://schemas.openxmlformats.org/officeDocument/2006/relationships/hyperlink" Target="https://medium.com/jitta-engineering/kubernetes-s01e01-introduction-concept-6dbd898e7f2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040524" y="1515651"/>
            <a:ext cx="10499835" cy="4059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6777259" y="286265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6635745" y="2976953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6499724" y="311302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9110660" y="2880210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9128047" y="253559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6915807" y="250313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237345D3-3D9A-FD4D-BA8C-7ED01AA657EC}"/>
              </a:ext>
            </a:extLst>
          </p:cNvPr>
          <p:cNvSpPr/>
          <p:nvPr/>
        </p:nvSpPr>
        <p:spPr>
          <a:xfrm>
            <a:off x="5654487" y="1574340"/>
            <a:ext cx="5749159" cy="2671839"/>
          </a:xfrm>
          <a:prstGeom prst="cloud">
            <a:avLst/>
          </a:prstGeom>
          <a:solidFill>
            <a:schemeClr val="accent4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D29736-659A-FE4E-A050-757535FFA649}"/>
              </a:ext>
            </a:extLst>
          </p:cNvPr>
          <p:cNvSpPr/>
          <p:nvPr/>
        </p:nvSpPr>
        <p:spPr>
          <a:xfrm>
            <a:off x="1159089" y="1898136"/>
            <a:ext cx="4232951" cy="219918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D2C6F81-D7D7-A745-8E33-A4FBE7E81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88645" y="2000156"/>
            <a:ext cx="904766" cy="904766"/>
          </a:xfrm>
          <a:prstGeom prst="rect">
            <a:avLst/>
          </a:prstGeom>
        </p:spPr>
      </p:pic>
      <p:sp>
        <p:nvSpPr>
          <p:cNvPr id="15" name="Folded Corner 14">
            <a:extLst>
              <a:ext uri="{FF2B5EF4-FFF2-40B4-BE49-F238E27FC236}">
                <a16:creationId xmlns:a16="http://schemas.microsoft.com/office/drawing/2014/main" id="{1D8341A6-B734-CA44-BF07-8E7EF510C745}"/>
              </a:ext>
            </a:extLst>
          </p:cNvPr>
          <p:cNvSpPr/>
          <p:nvPr/>
        </p:nvSpPr>
        <p:spPr>
          <a:xfrm>
            <a:off x="2039006" y="2535589"/>
            <a:ext cx="1987191" cy="1116277"/>
          </a:xfrm>
          <a:prstGeom prst="foldedCorner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Helm </a:t>
            </a:r>
            <a:r>
              <a:rPr lang="en-US" b="1" dirty="0" err="1">
                <a:solidFill>
                  <a:srgbClr val="C00000"/>
                </a:solidFill>
              </a:rPr>
              <a:t>values.yaml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BF77154-6C12-F74F-A8EE-AA69B8C3E553}"/>
              </a:ext>
            </a:extLst>
          </p:cNvPr>
          <p:cNvCxnSpPr>
            <a:cxnSpLocks/>
          </p:cNvCxnSpPr>
          <p:nvPr/>
        </p:nvCxnSpPr>
        <p:spPr>
          <a:xfrm flipV="1">
            <a:off x="1271752" y="3651868"/>
            <a:ext cx="1776250" cy="684392"/>
          </a:xfrm>
          <a:prstGeom prst="bentConnector3">
            <a:avLst>
              <a:gd name="adj1" fmla="val 99704"/>
            </a:avLst>
          </a:prstGeom>
          <a:ln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F64A2F-9527-724E-B95A-8D0E0F88E141}"/>
              </a:ext>
            </a:extLst>
          </p:cNvPr>
          <p:cNvSpPr txBox="1"/>
          <p:nvPr/>
        </p:nvSpPr>
        <p:spPr>
          <a:xfrm>
            <a:off x="1345324" y="4357987"/>
            <a:ext cx="1629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Dark launch candidate with experiment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E3FA0F8-94AA-C942-B898-71AF1D315A97}"/>
              </a:ext>
            </a:extLst>
          </p:cNvPr>
          <p:cNvCxnSpPr>
            <a:cxnSpLocks/>
            <a:stCxn id="69" idx="2"/>
            <a:endCxn id="15" idx="3"/>
          </p:cNvCxnSpPr>
          <p:nvPr/>
        </p:nvCxnSpPr>
        <p:spPr>
          <a:xfrm rot="5400000" flipH="1">
            <a:off x="6099255" y="1020670"/>
            <a:ext cx="356754" cy="4502870"/>
          </a:xfrm>
          <a:prstGeom prst="bentConnector4">
            <a:avLst>
              <a:gd name="adj1" fmla="val -329227"/>
              <a:gd name="adj2" fmla="val 64185"/>
            </a:avLst>
          </a:prstGeom>
          <a:ln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48F4AB26-9235-CC49-9EAA-667DEC963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2691" y="2997730"/>
            <a:ext cx="452752" cy="4527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EC1B6D-1D8D-134A-B744-5B00D4EDD55E}"/>
              </a:ext>
            </a:extLst>
          </p:cNvPr>
          <p:cNvCxnSpPr>
            <a:cxnSpLocks/>
            <a:stCxn id="69" idx="3"/>
            <a:endCxn id="18" idx="1"/>
          </p:cNvCxnSpPr>
          <p:nvPr/>
        </p:nvCxnSpPr>
        <p:spPr>
          <a:xfrm flipV="1">
            <a:off x="8755443" y="3217667"/>
            <a:ext cx="355217" cy="643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EE54B2A-94A0-BB43-B258-E0BE48491AA5}"/>
              </a:ext>
            </a:extLst>
          </p:cNvPr>
          <p:cNvSpPr txBox="1"/>
          <p:nvPr/>
        </p:nvSpPr>
        <p:spPr>
          <a:xfrm>
            <a:off x="5654487" y="4656789"/>
            <a:ext cx="287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Promote winning version found by the experiment</a:t>
            </a:r>
          </a:p>
        </p:txBody>
      </p:sp>
      <p:pic>
        <p:nvPicPr>
          <p:cNvPr id="93" name="Picture 92" descr="Icon&#10;&#10;Description automatically generated">
            <a:extLst>
              <a:ext uri="{FF2B5EF4-FFF2-40B4-BE49-F238E27FC236}">
                <a16:creationId xmlns:a16="http://schemas.microsoft.com/office/drawing/2014/main" id="{E3AEEA1D-BFDB-0545-994D-1DF79FF72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761107" y="1753434"/>
            <a:ext cx="699105" cy="6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10837</TotalTime>
  <Words>21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1298</cp:revision>
  <dcterms:created xsi:type="dcterms:W3CDTF">2020-10-24T21:25:13Z</dcterms:created>
  <dcterms:modified xsi:type="dcterms:W3CDTF">2021-07-27T17:41:35Z</dcterms:modified>
</cp:coreProperties>
</file>