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1287063" y="809298"/>
            <a:ext cx="8928991" cy="3331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902651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5193983" y="1069948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710420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Validate version with SLOs. Declare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031322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2898858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1224816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6038690" y="1787125"/>
            <a:ext cx="671730" cy="870448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3401169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Conformance testing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3672077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3672077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3322272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21" idx="2"/>
          </p:cNvCxnSpPr>
          <p:nvPr/>
        </p:nvCxnSpPr>
        <p:spPr>
          <a:xfrm flipV="1">
            <a:off x="2969623" y="1679913"/>
            <a:ext cx="0" cy="35362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2033540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2827789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2978031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2978031"/>
            <a:ext cx="561114" cy="561114"/>
          </a:xfrm>
          <a:prstGeom prst="rect">
            <a:avLst/>
          </a:prstGeom>
        </p:spPr>
      </p:pic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BA0B530-14A6-7C4A-B112-A6986673E093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6883396" y="1428537"/>
            <a:ext cx="959371" cy="87044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10815</TotalTime>
  <Words>38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1294</cp:revision>
  <dcterms:created xsi:type="dcterms:W3CDTF">2020-10-24T21:25:13Z</dcterms:created>
  <dcterms:modified xsi:type="dcterms:W3CDTF">2021-05-06T17:11:55Z</dcterms:modified>
</cp:coreProperties>
</file>