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hyperlink" Target="http://www.finsmes.com/2016/04/sysdig-raises-15m-in-series-b-funding.html" TargetMode="External"/><Relationship Id="rId26" Type="http://schemas.openxmlformats.org/officeDocument/2006/relationships/image" Target="../media/image19.png"/><Relationship Id="rId21" Type="http://schemas.openxmlformats.org/officeDocument/2006/relationships/image" Target="../media/image14.png"/><Relationship Id="rId34" Type="http://schemas.openxmlformats.org/officeDocument/2006/relationships/hyperlink" Target="http://en.wikipedia.org/wiki/file:git_icon.svg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svg"/><Relationship Id="rId17" Type="http://schemas.openxmlformats.org/officeDocument/2006/relationships/image" Target="../media/image12.jpeg"/><Relationship Id="rId25" Type="http://schemas.openxmlformats.org/officeDocument/2006/relationships/image" Target="../media/image18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about.gitlab.com/" TargetMode="External"/><Relationship Id="rId20" Type="http://schemas.openxmlformats.org/officeDocument/2006/relationships/hyperlink" Target="https://www.pngwave.com/png-clip-art-cqmjv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17.png"/><Relationship Id="rId32" Type="http://schemas.openxmlformats.org/officeDocument/2006/relationships/hyperlink" Target="https://about.gitlab.com/releases/2020/06/22/gitlab-13-1-released/" TargetMode="External"/><Relationship Id="rId37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6.png"/><Relationship Id="rId28" Type="http://schemas.openxmlformats.org/officeDocument/2006/relationships/hyperlink" Target="https://servicemesh.es/" TargetMode="External"/><Relationship Id="rId36" Type="http://schemas.openxmlformats.org/officeDocument/2006/relationships/hyperlink" Target="https://dhall-lang.org/?source=techstories.org" TargetMode="External"/><Relationship Id="rId10" Type="http://schemas.openxmlformats.org/officeDocument/2006/relationships/hyperlink" Target="https://pixabay.com/en/computer-user-icon-peolpe-avatar-1331579/" TargetMode="External"/><Relationship Id="rId19" Type="http://schemas.openxmlformats.org/officeDocument/2006/relationships/image" Target="../media/image13.png"/><Relationship Id="rId31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hyperlink" Target="https://en.wikipedia.org/wiki/Prometheus_(software)" TargetMode="External"/><Relationship Id="rId22" Type="http://schemas.openxmlformats.org/officeDocument/2006/relationships/image" Target="../media/image15.svg"/><Relationship Id="rId27" Type="http://schemas.openxmlformats.org/officeDocument/2006/relationships/image" Target="../media/image20.png"/><Relationship Id="rId30" Type="http://schemas.openxmlformats.org/officeDocument/2006/relationships/hyperlink" Target="https://medium.com/jitta-engineering/kubernetes-s01e01-introduction-concept-6dbd898e7f2d" TargetMode="External"/><Relationship Id="rId35" Type="http://schemas.openxmlformats.org/officeDocument/2006/relationships/image" Target="../media/image24.pn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B9AEFA8-F71F-8A4E-BBBE-9DDA3C809592}"/>
              </a:ext>
            </a:extLst>
          </p:cNvPr>
          <p:cNvSpPr/>
          <p:nvPr/>
        </p:nvSpPr>
        <p:spPr>
          <a:xfrm>
            <a:off x="4581297" y="3522338"/>
            <a:ext cx="5992110" cy="19605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Use in </a:t>
            </a:r>
            <a:r>
              <a:rPr lang="en-US" sz="2000" b="1" dirty="0">
                <a:solidFill>
                  <a:srgbClr val="7A004A"/>
                </a:solidFill>
              </a:rPr>
              <a:t>any K8s environment. </a:t>
            </a:r>
            <a:r>
              <a:rPr lang="en-US" sz="2000" dirty="0">
                <a:solidFill>
                  <a:schemeClr val="tx1"/>
                </a:solidFill>
              </a:rPr>
              <a:t>Use within </a:t>
            </a:r>
            <a:r>
              <a:rPr lang="en-US" sz="2000" b="1" dirty="0">
                <a:solidFill>
                  <a:srgbClr val="7A004A"/>
                </a:solidFill>
              </a:rPr>
              <a:t>any CI/CD/GitOps process.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2E85CC1-DA98-DB42-9B50-F9C1447BA10C}"/>
              </a:ext>
            </a:extLst>
          </p:cNvPr>
          <p:cNvSpPr/>
          <p:nvPr/>
        </p:nvSpPr>
        <p:spPr>
          <a:xfrm>
            <a:off x="3351470" y="1590876"/>
            <a:ext cx="3240666" cy="14700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Assess and safely rollout </a:t>
            </a:r>
            <a:r>
              <a:rPr lang="en-US" sz="2000" b="1" dirty="0">
                <a:solidFill>
                  <a:srgbClr val="7A004A"/>
                </a:solidFill>
              </a:rPr>
              <a:t>winning version of app</a:t>
            </a:r>
          </a:p>
        </p:txBody>
      </p:sp>
      <p:pic>
        <p:nvPicPr>
          <p:cNvPr id="56" name="Graphic 55" descr="Web design with solid fill">
            <a:extLst>
              <a:ext uri="{FF2B5EF4-FFF2-40B4-BE49-F238E27FC236}">
                <a16:creationId xmlns:a16="http://schemas.microsoft.com/office/drawing/2014/main" id="{933FE7C0-EFE4-E748-80EB-5B8F9CE6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78416" y="1706187"/>
            <a:ext cx="623353" cy="623353"/>
          </a:xfrm>
          <a:prstGeom prst="rect">
            <a:avLst/>
          </a:prstGeom>
        </p:spPr>
      </p:pic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219D90D1-487F-F44F-ACA7-FA7099F4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440359" y="1706187"/>
            <a:ext cx="623353" cy="623353"/>
          </a:xfrm>
          <a:prstGeom prst="rect">
            <a:avLst/>
          </a:prstGeom>
        </p:spPr>
      </p:pic>
      <p:pic>
        <p:nvPicPr>
          <p:cNvPr id="58" name="Graphic 57" descr="Web design with solid fill">
            <a:extLst>
              <a:ext uri="{FF2B5EF4-FFF2-40B4-BE49-F238E27FC236}">
                <a16:creationId xmlns:a16="http://schemas.microsoft.com/office/drawing/2014/main" id="{EE0C47ED-9847-B447-B385-88A98D59C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91791" y="1706187"/>
            <a:ext cx="623353" cy="623353"/>
          </a:xfrm>
          <a:prstGeom prst="rect">
            <a:avLst/>
          </a:prstGeom>
        </p:spPr>
      </p:pic>
      <p:pic>
        <p:nvPicPr>
          <p:cNvPr id="59" name="Picture 58" descr="A picture containing food&#10;&#10;Description automatically generated">
            <a:extLst>
              <a:ext uri="{FF2B5EF4-FFF2-40B4-BE49-F238E27FC236}">
                <a16:creationId xmlns:a16="http://schemas.microsoft.com/office/drawing/2014/main" id="{8BA5EFE8-E3DF-4347-B933-DDF12CCB5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51213" y="4082036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35F318-E22E-3A42-A6E3-5B2CABA50FF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4189110" y="4500985"/>
            <a:ext cx="392187" cy="162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Thumbs up sign with solid fill">
            <a:extLst>
              <a:ext uri="{FF2B5EF4-FFF2-40B4-BE49-F238E27FC236}">
                <a16:creationId xmlns:a16="http://schemas.microsoft.com/office/drawing/2014/main" id="{C0E98AFB-054E-8A4C-A1AB-25514E6255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89384" y="1733180"/>
            <a:ext cx="506616" cy="506616"/>
          </a:xfrm>
          <a:prstGeom prst="rect">
            <a:avLst/>
          </a:prstGeom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35B8836-293C-384B-B78E-F7AC03540A17}"/>
              </a:ext>
            </a:extLst>
          </p:cNvPr>
          <p:cNvSpPr/>
          <p:nvPr/>
        </p:nvSpPr>
        <p:spPr>
          <a:xfrm>
            <a:off x="6983370" y="1590877"/>
            <a:ext cx="3590038" cy="14700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Use</a:t>
            </a:r>
            <a:r>
              <a:rPr lang="en-US" sz="2000" b="1" dirty="0">
                <a:solidFill>
                  <a:srgbClr val="7A004A"/>
                </a:solidFill>
              </a:rPr>
              <a:t> built-in </a:t>
            </a:r>
            <a:r>
              <a:rPr lang="en-US" sz="2000">
                <a:solidFill>
                  <a:schemeClr val="tx1"/>
                </a:solidFill>
              </a:rPr>
              <a:t>metrics or </a:t>
            </a:r>
            <a:r>
              <a:rPr lang="en-US" sz="2000" b="1" dirty="0">
                <a:solidFill>
                  <a:srgbClr val="7A004A"/>
                </a:solidFill>
              </a:rPr>
              <a:t>custom </a:t>
            </a:r>
            <a:r>
              <a:rPr lang="en-US" sz="2000" dirty="0">
                <a:solidFill>
                  <a:schemeClr val="tx1"/>
                </a:solidFill>
              </a:rPr>
              <a:t>metrics</a:t>
            </a:r>
            <a:r>
              <a:rPr lang="en-US" sz="2000" b="1" dirty="0">
                <a:solidFill>
                  <a:srgbClr val="7A004A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from</a:t>
            </a:r>
            <a:r>
              <a:rPr lang="en-US" sz="2000" b="1" dirty="0">
                <a:solidFill>
                  <a:srgbClr val="7A004A"/>
                </a:solidFill>
              </a:rPr>
              <a:t> any DB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8D0EB1-2E0D-A44B-801E-F70098B7B1BA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6592136" y="2325912"/>
            <a:ext cx="391234" cy="2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F5325F-B6E0-1A4C-A5C9-8E092EF290BF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rot="16200000" flipV="1">
            <a:off x="6003496" y="2029256"/>
            <a:ext cx="538975" cy="2602359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FE42E7F-240E-DB42-A92E-75F439AB14A9}"/>
              </a:ext>
            </a:extLst>
          </p:cNvPr>
          <p:cNvCxnSpPr>
            <a:cxnSpLocks/>
            <a:stCxn id="66" idx="2"/>
            <a:endCxn id="45" idx="0"/>
          </p:cNvCxnSpPr>
          <p:nvPr/>
        </p:nvCxnSpPr>
        <p:spPr>
          <a:xfrm rot="5400000">
            <a:off x="7906790" y="2728323"/>
            <a:ext cx="538973" cy="1204227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Logo, icon&#10;&#10;Description automatically generated">
            <a:extLst>
              <a:ext uri="{FF2B5EF4-FFF2-40B4-BE49-F238E27FC236}">
                <a16:creationId xmlns:a16="http://schemas.microsoft.com/office/drawing/2014/main" id="{D6933246-7CF9-5D47-BE26-2C984D62F3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382435" y="1755828"/>
            <a:ext cx="469190" cy="48524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2AD9B42-8D43-424D-917D-A87E4F85C6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888838" y="1755828"/>
            <a:ext cx="576312" cy="485240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E26FC70-58D1-1D44-A68E-06075863FB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512873" y="1755829"/>
            <a:ext cx="465279" cy="485239"/>
          </a:xfrm>
          <a:prstGeom prst="rect">
            <a:avLst/>
          </a:prstGeom>
        </p:spPr>
      </p:pic>
      <p:pic>
        <p:nvPicPr>
          <p:cNvPr id="74" name="Picture 73" descr="Shape&#10;&#10;Description automatically generated">
            <a:extLst>
              <a:ext uri="{FF2B5EF4-FFF2-40B4-BE49-F238E27FC236}">
                <a16:creationId xmlns:a16="http://schemas.microsoft.com/office/drawing/2014/main" id="{0A3FF311-3331-1D4B-9992-268EBC6DB0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004852" y="1755828"/>
            <a:ext cx="467334" cy="48524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E64CE0A-A303-B24D-84CD-764C6881643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92180" y="1671748"/>
            <a:ext cx="485240" cy="4852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CF2FE35-FD73-F240-96B7-60934C6C3CDD}"/>
              </a:ext>
            </a:extLst>
          </p:cNvPr>
          <p:cNvSpPr/>
          <p:nvPr/>
        </p:nvSpPr>
        <p:spPr>
          <a:xfrm>
            <a:off x="5123254" y="3176259"/>
            <a:ext cx="4908331" cy="19605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7016378" y="3599923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99575" y="3772808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pic>
        <p:nvPicPr>
          <p:cNvPr id="47" name="Picture 2" descr="Kubeflow">
            <a:extLst>
              <a:ext uri="{FF2B5EF4-FFF2-40B4-BE49-F238E27FC236}">
                <a16:creationId xmlns:a16="http://schemas.microsoft.com/office/drawing/2014/main" id="{389C2893-5019-984C-AF25-A80B1A987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9994" y="3642541"/>
            <a:ext cx="379046" cy="37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stio">
            <a:extLst>
              <a:ext uri="{FF2B5EF4-FFF2-40B4-BE49-F238E27FC236}">
                <a16:creationId xmlns:a16="http://schemas.microsoft.com/office/drawing/2014/main" id="{785E82C4-48FF-1446-A29D-E156749F2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254" y="4145843"/>
            <a:ext cx="364659" cy="36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2CB49637-1FF7-3948-808E-4B44687FC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97" y="4209134"/>
            <a:ext cx="458399" cy="37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Seldon · GitHub">
            <a:extLst>
              <a:ext uri="{FF2B5EF4-FFF2-40B4-BE49-F238E27FC236}">
                <a16:creationId xmlns:a16="http://schemas.microsoft.com/office/drawing/2014/main" id="{2DBAFBF3-8B27-B64F-8434-B41E3348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55394" y="3635646"/>
            <a:ext cx="370492" cy="37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A picture containing icon&#10;&#10;Description automatically generated">
            <a:extLst>
              <a:ext uri="{FF2B5EF4-FFF2-40B4-BE49-F238E27FC236}">
                <a16:creationId xmlns:a16="http://schemas.microsoft.com/office/drawing/2014/main" id="{D4361B31-6C12-754F-A56E-4EE7668AA9C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8787103" y="4164162"/>
            <a:ext cx="414281" cy="395639"/>
          </a:xfrm>
          <a:prstGeom prst="rect">
            <a:avLst/>
          </a:prstGeom>
        </p:spPr>
      </p:pic>
      <p:pic>
        <p:nvPicPr>
          <p:cNvPr id="52" name="Picture 51" descr="Logo, icon&#10;&#10;Description automatically generated">
            <a:extLst>
              <a:ext uri="{FF2B5EF4-FFF2-40B4-BE49-F238E27FC236}">
                <a16:creationId xmlns:a16="http://schemas.microsoft.com/office/drawing/2014/main" id="{59F85DE6-DD4B-7A40-89DD-AF1EBB4261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698068" y="4266050"/>
            <a:ext cx="351703" cy="363734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A73C011B-41FE-664C-AB74-8CC00AF7D5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746086" y="3638688"/>
            <a:ext cx="432001" cy="363734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9B15B0F3-8B0E-C449-9A45-A621AB30DE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233080" y="4186491"/>
            <a:ext cx="348771" cy="363733"/>
          </a:xfrm>
          <a:prstGeom prst="rect">
            <a:avLst/>
          </a:prstGeom>
        </p:spPr>
      </p:pic>
      <p:pic>
        <p:nvPicPr>
          <p:cNvPr id="62" name="Picture 61" descr="Shape&#10;&#10;Description automatically generated">
            <a:extLst>
              <a:ext uri="{FF2B5EF4-FFF2-40B4-BE49-F238E27FC236}">
                <a16:creationId xmlns:a16="http://schemas.microsoft.com/office/drawing/2014/main" id="{9357B8D7-BF10-E441-9448-631B776C28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9418415" y="4113038"/>
            <a:ext cx="350312" cy="363734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A82BE2EE-B831-1548-81BF-41D3ABF4BA3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5884641" y="3708492"/>
            <a:ext cx="414283" cy="414283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9CC186A5-C19E-C94C-B1CB-021EE7C6286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5429486" y="3665895"/>
            <a:ext cx="319795" cy="368185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09B185C1-B8F3-494B-8C88-DD5A9CB1158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8934253" y="3620631"/>
            <a:ext cx="370492" cy="370492"/>
          </a:xfrm>
          <a:prstGeom prst="rect">
            <a:avLst/>
          </a:prstGeom>
        </p:spPr>
      </p:pic>
      <p:pic>
        <p:nvPicPr>
          <p:cNvPr id="75" name="Picture 74" descr="Shape, icon&#10;&#10;Description automatically generated">
            <a:extLst>
              <a:ext uri="{FF2B5EF4-FFF2-40B4-BE49-F238E27FC236}">
                <a16:creationId xmlns:a16="http://schemas.microsoft.com/office/drawing/2014/main" id="{750D57E5-CFCC-D845-9302-FAFBC204600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9975926" y="4006138"/>
            <a:ext cx="249842" cy="370492"/>
          </a:xfrm>
          <a:prstGeom prst="rect">
            <a:avLst/>
          </a:prstGeom>
        </p:spPr>
      </p:pic>
      <p:pic>
        <p:nvPicPr>
          <p:cNvPr id="76" name="Picture 4" descr="Litmus Chaos · GitHub">
            <a:extLst>
              <a:ext uri="{FF2B5EF4-FFF2-40B4-BE49-F238E27FC236}">
                <a16:creationId xmlns:a16="http://schemas.microsoft.com/office/drawing/2014/main" id="{65923218-1257-E143-A4F2-798E8F479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562" y="3668778"/>
            <a:ext cx="321206" cy="32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10883</TotalTime>
  <Words>34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1365</cp:revision>
  <dcterms:created xsi:type="dcterms:W3CDTF">2020-10-24T21:25:13Z</dcterms:created>
  <dcterms:modified xsi:type="dcterms:W3CDTF">2021-09-24T14:49:28Z</dcterms:modified>
</cp:coreProperties>
</file>