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480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Automated SLO validation, A/B testing, </a:t>
            </a:r>
          </a:p>
          <a:p>
            <a:pPr algn="ctr"/>
            <a:r>
              <a:rPr lang="en-US" sz="2000" b="1" dirty="0">
                <a:solidFill>
                  <a:srgbClr val="7A004A"/>
                </a:solidFill>
              </a:rPr>
              <a:t>dark launch, blue green and canary deployments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41187" y="1600502"/>
            <a:ext cx="3080239" cy="145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Find and safely promote winning version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67466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67466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67466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41187" y="3843804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79084" y="4262753"/>
            <a:ext cx="402213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56861" y="3674689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07" y="3674689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59" y="3687208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9384" y="1701660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9340" y="3705462"/>
            <a:ext cx="681704" cy="6817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602088"/>
            <a:ext cx="3590038" cy="1451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Built-in Iter8 metrics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b="1" dirty="0">
                <a:solidFill>
                  <a:srgbClr val="7A004A"/>
                </a:solidFill>
              </a:rPr>
              <a:t>custom metrics from any DB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421426" y="2326195"/>
            <a:ext cx="561944" cy="1587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994105" y="1939090"/>
            <a:ext cx="470450" cy="2696045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9073297" y="2758567"/>
            <a:ext cx="651986" cy="1241803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424475" y="1682265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930878" y="1682265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554913" y="1682266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046892" y="1682265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</p:cNvCxnSpPr>
          <p:nvPr/>
        </p:nvCxnSpPr>
        <p:spPr>
          <a:xfrm flipH="1">
            <a:off x="7819763" y="3956996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34220" y="1682265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1026" name="Picture 2" descr="Seldon · GitHub">
            <a:extLst>
              <a:ext uri="{FF2B5EF4-FFF2-40B4-BE49-F238E27FC236}">
                <a16:creationId xmlns:a16="http://schemas.microsoft.com/office/drawing/2014/main" id="{8B164542-4273-A246-B250-41186A1F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9075" y="3705462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10836</TotalTime>
  <Words>33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1304</cp:revision>
  <dcterms:created xsi:type="dcterms:W3CDTF">2020-10-24T21:25:13Z</dcterms:created>
  <dcterms:modified xsi:type="dcterms:W3CDTF">2021-06-07T18:35:39Z</dcterms:modified>
</cp:coreProperties>
</file>