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1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4A"/>
    <a:srgbClr val="FF007E"/>
    <a:srgbClr val="FF06D0"/>
    <a:srgbClr val="642E8E"/>
    <a:srgbClr val="E5C1F6"/>
    <a:srgbClr val="DB68F9"/>
    <a:srgbClr val="DC7FF4"/>
    <a:srgbClr val="7032A1"/>
    <a:srgbClr val="9B48DD"/>
    <a:srgbClr val="B70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6/5/21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6/5/21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6/5/21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6/5/21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6/5/21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6/5/21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6/5/21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6/5/21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6/5/21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6/5/21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6/5/21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6/5/21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6/5/21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02C29B-6710-A44A-8C1F-2B831ED7511D}"/>
              </a:ext>
            </a:extLst>
          </p:cNvPr>
          <p:cNvSpPr/>
          <p:nvPr/>
        </p:nvSpPr>
        <p:spPr>
          <a:xfrm>
            <a:off x="1287063" y="809298"/>
            <a:ext cx="8928991" cy="3331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nip Diagonal Corner Rectangle 6">
            <a:extLst>
              <a:ext uri="{FF2B5EF4-FFF2-40B4-BE49-F238E27FC236}">
                <a16:creationId xmlns:a16="http://schemas.microsoft.com/office/drawing/2014/main" id="{E76592CF-E582-DC46-9595-A76FC026830C}"/>
              </a:ext>
            </a:extLst>
          </p:cNvPr>
          <p:cNvSpPr/>
          <p:nvPr/>
        </p:nvSpPr>
        <p:spPr>
          <a:xfrm>
            <a:off x="4902651" y="956446"/>
            <a:ext cx="4204130" cy="2186152"/>
          </a:xfrm>
          <a:prstGeom prst="snip2DiagRect">
            <a:avLst/>
          </a:prstGeom>
          <a:solidFill>
            <a:srgbClr val="FF007E">
              <a:alpha val="980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FDDBD1-5390-2845-8DDE-E555B0F72F36}"/>
              </a:ext>
            </a:extLst>
          </p:cNvPr>
          <p:cNvSpPr/>
          <p:nvPr/>
        </p:nvSpPr>
        <p:spPr>
          <a:xfrm>
            <a:off x="2261411" y="962736"/>
            <a:ext cx="1416424" cy="71717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Launch experiment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B8A37C7-8908-CA46-B03A-2A9DAD8F71AC}"/>
              </a:ext>
            </a:extLst>
          </p:cNvPr>
          <p:cNvSpPr/>
          <p:nvPr/>
        </p:nvSpPr>
        <p:spPr>
          <a:xfrm>
            <a:off x="5193983" y="1069948"/>
            <a:ext cx="1689413" cy="717177"/>
          </a:xfrm>
          <a:prstGeom prst="rect">
            <a:avLst/>
          </a:prstGeom>
          <a:solidFill>
            <a:srgbClr val="FF007E">
              <a:alpha val="980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Collect </a:t>
            </a:r>
            <a:r>
              <a:rPr lang="en-US" sz="1600" dirty="0" err="1">
                <a:solidFill>
                  <a:schemeClr val="tx1"/>
                </a:solidFill>
              </a:rPr>
              <a:t>builtin</a:t>
            </a:r>
            <a:r>
              <a:rPr lang="en-US" sz="1600" dirty="0">
                <a:solidFill>
                  <a:schemeClr val="tx1"/>
                </a:solidFill>
              </a:rPr>
              <a:t> metrics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02D07CF-F2DC-134F-9790-CA5B3C1305A6}"/>
              </a:ext>
            </a:extLst>
          </p:cNvPr>
          <p:cNvSpPr/>
          <p:nvPr/>
        </p:nvSpPr>
        <p:spPr>
          <a:xfrm>
            <a:off x="6710420" y="2298984"/>
            <a:ext cx="2264693" cy="717177"/>
          </a:xfrm>
          <a:prstGeom prst="rect">
            <a:avLst/>
          </a:prstGeom>
          <a:solidFill>
            <a:srgbClr val="FF007E">
              <a:alpha val="980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Validate version with SLOs. Declare winner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E60B3AE-B59D-C54B-BAE1-503D558C6C5C}"/>
              </a:ext>
            </a:extLst>
          </p:cNvPr>
          <p:cNvCxnSpPr>
            <a:cxnSpLocks/>
          </p:cNvCxnSpPr>
          <p:nvPr/>
        </p:nvCxnSpPr>
        <p:spPr>
          <a:xfrm>
            <a:off x="3786357" y="956446"/>
            <a:ext cx="0" cy="3031322"/>
          </a:xfrm>
          <a:prstGeom prst="line">
            <a:avLst/>
          </a:prstGeom>
          <a:ln w="127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E443D9B-F23D-1247-8B63-4F409E903258}"/>
              </a:ext>
            </a:extLst>
          </p:cNvPr>
          <p:cNvCxnSpPr>
            <a:cxnSpLocks/>
          </p:cNvCxnSpPr>
          <p:nvPr/>
        </p:nvCxnSpPr>
        <p:spPr>
          <a:xfrm>
            <a:off x="10087291" y="1044127"/>
            <a:ext cx="0" cy="2898858"/>
          </a:xfrm>
          <a:prstGeom prst="line">
            <a:avLst/>
          </a:prstGeom>
          <a:ln w="127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68C075FE-1A05-A74F-9935-37AF77B0739E}"/>
              </a:ext>
            </a:extLst>
          </p:cNvPr>
          <p:cNvCxnSpPr>
            <a:cxnSpLocks/>
            <a:stCxn id="21" idx="3"/>
            <a:endCxn id="7" idx="2"/>
          </p:cNvCxnSpPr>
          <p:nvPr/>
        </p:nvCxnSpPr>
        <p:spPr>
          <a:xfrm>
            <a:off x="3677835" y="1321325"/>
            <a:ext cx="1224816" cy="728197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01744BBB-CC9C-5A46-926E-ED149D548DDE}"/>
              </a:ext>
            </a:extLst>
          </p:cNvPr>
          <p:cNvCxnSpPr>
            <a:cxnSpLocks/>
            <a:stCxn id="28" idx="1"/>
            <a:endCxn id="27" idx="2"/>
          </p:cNvCxnSpPr>
          <p:nvPr/>
        </p:nvCxnSpPr>
        <p:spPr>
          <a:xfrm rot="10800000">
            <a:off x="6038690" y="1787125"/>
            <a:ext cx="671730" cy="870448"/>
          </a:xfrm>
          <a:prstGeom prst="bentConnector2">
            <a:avLst/>
          </a:prstGeom>
          <a:ln w="254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2D02DF2-58E0-7940-946D-9251514BB98B}"/>
              </a:ext>
            </a:extLst>
          </p:cNvPr>
          <p:cNvSpPr/>
          <p:nvPr/>
        </p:nvSpPr>
        <p:spPr>
          <a:xfrm>
            <a:off x="5495265" y="3401169"/>
            <a:ext cx="4117963" cy="541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 automated by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Iter8 experiment with Conformance testing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343C002-0515-6649-B035-6F6849988D1E}"/>
              </a:ext>
            </a:extLst>
          </p:cNvPr>
          <p:cNvCxnSpPr>
            <a:cxnSpLocks/>
          </p:cNvCxnSpPr>
          <p:nvPr/>
        </p:nvCxnSpPr>
        <p:spPr>
          <a:xfrm>
            <a:off x="3962400" y="3672077"/>
            <a:ext cx="748628" cy="0"/>
          </a:xfrm>
          <a:prstGeom prst="line">
            <a:avLst/>
          </a:prstGeom>
          <a:ln w="12700">
            <a:solidFill>
              <a:srgbClr val="7030A0"/>
            </a:solidFill>
            <a:prstDash val="sysDot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7CF1044-465C-C44E-B53C-9685553E3251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9613228" y="3672077"/>
            <a:ext cx="347944" cy="0"/>
          </a:xfrm>
          <a:prstGeom prst="line">
            <a:avLst/>
          </a:prstGeom>
          <a:ln w="12700">
            <a:solidFill>
              <a:srgbClr val="7030A0"/>
            </a:solidFill>
            <a:prstDash val="sysDot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>
            <a:extLst>
              <a:ext uri="{FF2B5EF4-FFF2-40B4-BE49-F238E27FC236}">
                <a16:creationId xmlns:a16="http://schemas.microsoft.com/office/drawing/2014/main" id="{848A6B5C-E364-6E4A-9882-C81DB32AE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8918" y="3322272"/>
            <a:ext cx="665496" cy="66549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EA27428-2F8D-7A4F-99EB-7D273DDDDEFB}"/>
              </a:ext>
            </a:extLst>
          </p:cNvPr>
          <p:cNvCxnSpPr>
            <a:cxnSpLocks/>
            <a:stCxn id="36" idx="0"/>
            <a:endCxn id="21" idx="2"/>
          </p:cNvCxnSpPr>
          <p:nvPr/>
        </p:nvCxnSpPr>
        <p:spPr>
          <a:xfrm flipV="1">
            <a:off x="2969623" y="1679913"/>
            <a:ext cx="0" cy="353627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9812352-0E56-D840-B0C0-97FDB47370B9}"/>
              </a:ext>
            </a:extLst>
          </p:cNvPr>
          <p:cNvSpPr/>
          <p:nvPr/>
        </p:nvSpPr>
        <p:spPr>
          <a:xfrm>
            <a:off x="2261411" y="2033540"/>
            <a:ext cx="1416424" cy="71717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Deploy app/ML model version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29AC1A9-E899-C042-B973-A773932058DF}"/>
              </a:ext>
            </a:extLst>
          </p:cNvPr>
          <p:cNvSpPr/>
          <p:nvPr/>
        </p:nvSpPr>
        <p:spPr>
          <a:xfrm>
            <a:off x="2267575" y="2827789"/>
            <a:ext cx="1427235" cy="789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Manual steps in this tutorial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2" name="Graphic 41" descr="Male profile outline">
            <a:extLst>
              <a:ext uri="{FF2B5EF4-FFF2-40B4-BE49-F238E27FC236}">
                <a16:creationId xmlns:a16="http://schemas.microsoft.com/office/drawing/2014/main" id="{341A222B-F849-8846-A4E6-5FC0925846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77246" y="2978031"/>
            <a:ext cx="561114" cy="561114"/>
          </a:xfrm>
          <a:prstGeom prst="rect">
            <a:avLst/>
          </a:prstGeom>
        </p:spPr>
      </p:pic>
      <p:pic>
        <p:nvPicPr>
          <p:cNvPr id="43" name="Graphic 42" descr="Female Profile outline">
            <a:extLst>
              <a:ext uri="{FF2B5EF4-FFF2-40B4-BE49-F238E27FC236}">
                <a16:creationId xmlns:a16="http://schemas.microsoft.com/office/drawing/2014/main" id="{EFBF015B-015D-F346-B593-7D4CDBF478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87063" y="2978031"/>
            <a:ext cx="561114" cy="561114"/>
          </a:xfrm>
          <a:prstGeom prst="rect">
            <a:avLst/>
          </a:prstGeom>
        </p:spPr>
      </p:pic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EBA0B530-14A6-7C4A-B112-A6986673E093}"/>
              </a:ext>
            </a:extLst>
          </p:cNvPr>
          <p:cNvCxnSpPr>
            <a:cxnSpLocks/>
            <a:stCxn id="27" idx="3"/>
            <a:endCxn id="28" idx="0"/>
          </p:cNvCxnSpPr>
          <p:nvPr/>
        </p:nvCxnSpPr>
        <p:spPr>
          <a:xfrm>
            <a:off x="6883396" y="1428537"/>
            <a:ext cx="959371" cy="870447"/>
          </a:xfrm>
          <a:prstGeom prst="bentConnector2">
            <a:avLst/>
          </a:prstGeom>
          <a:ln w="254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024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10816</TotalTime>
  <Words>31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1299</cp:revision>
  <dcterms:created xsi:type="dcterms:W3CDTF">2020-10-24T21:25:13Z</dcterms:created>
  <dcterms:modified xsi:type="dcterms:W3CDTF">2021-06-05T12:49:07Z</dcterms:modified>
</cp:coreProperties>
</file>