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93" r:id="rId3"/>
    <p:sldId id="298" r:id="rId4"/>
    <p:sldId id="300" r:id="rId5"/>
    <p:sldId id="301" r:id="rId6"/>
    <p:sldId id="302" r:id="rId7"/>
    <p:sldId id="286" r:id="rId8"/>
    <p:sldId id="288" r:id="rId9"/>
    <p:sldId id="289" r:id="rId10"/>
    <p:sldId id="290" r:id="rId11"/>
    <p:sldId id="29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2" r:id="rId21"/>
    <p:sldId id="313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709"/>
  </p:normalViewPr>
  <p:slideViewPr>
    <p:cSldViewPr snapToGrid="0" snapToObjects="1">
      <p:cViewPr varScale="1">
        <p:scale>
          <a:sx n="130" d="100"/>
          <a:sy n="130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844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66785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106337" y="3428999"/>
            <a:ext cx="56152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415874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3846360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6977195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198011" y="1583377"/>
            <a:ext cx="1570191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H="1" flipV="1">
            <a:off x="5767525" y="1583377"/>
            <a:ext cx="677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5768202" y="1583377"/>
            <a:ext cx="1560644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76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64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447C2F5-9D03-5A4E-B35F-854EADE2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708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06B783-C2DD-474C-9BF0-806082EE26F9}"/>
              </a:ext>
            </a:extLst>
          </p:cNvPr>
          <p:cNvSpPr txBox="1"/>
          <p:nvPr/>
        </p:nvSpPr>
        <p:spPr>
          <a:xfrm>
            <a:off x="8126640" y="2216776"/>
            <a:ext cx="893578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893578"/>
                      <a:gd name="connsiteY0" fmla="*/ 0 h 369332"/>
                      <a:gd name="connsiteX1" fmla="*/ 446789 w 893578"/>
                      <a:gd name="connsiteY1" fmla="*/ 0 h 369332"/>
                      <a:gd name="connsiteX2" fmla="*/ 893578 w 893578"/>
                      <a:gd name="connsiteY2" fmla="*/ 0 h 369332"/>
                      <a:gd name="connsiteX3" fmla="*/ 893578 w 893578"/>
                      <a:gd name="connsiteY3" fmla="*/ 369332 h 369332"/>
                      <a:gd name="connsiteX4" fmla="*/ 464661 w 893578"/>
                      <a:gd name="connsiteY4" fmla="*/ 369332 h 369332"/>
                      <a:gd name="connsiteX5" fmla="*/ 0 w 893578"/>
                      <a:gd name="connsiteY5" fmla="*/ 369332 h 369332"/>
                      <a:gd name="connsiteX6" fmla="*/ 0 w 893578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3578" h="369332" extrusionOk="0">
                        <a:moveTo>
                          <a:pt x="0" y="0"/>
                        </a:moveTo>
                        <a:cubicBezTo>
                          <a:pt x="142787" y="-16109"/>
                          <a:pt x="283046" y="42267"/>
                          <a:pt x="446789" y="0"/>
                        </a:cubicBezTo>
                        <a:cubicBezTo>
                          <a:pt x="610532" y="-42267"/>
                          <a:pt x="770228" y="19949"/>
                          <a:pt x="893578" y="0"/>
                        </a:cubicBezTo>
                        <a:cubicBezTo>
                          <a:pt x="922108" y="151996"/>
                          <a:pt x="857949" y="248314"/>
                          <a:pt x="893578" y="369332"/>
                        </a:cubicBezTo>
                        <a:cubicBezTo>
                          <a:pt x="707518" y="380739"/>
                          <a:pt x="577777" y="335046"/>
                          <a:pt x="464661" y="369332"/>
                        </a:cubicBezTo>
                        <a:cubicBezTo>
                          <a:pt x="351545" y="403618"/>
                          <a:pt x="185569" y="364727"/>
                          <a:pt x="0" y="369332"/>
                        </a:cubicBezTo>
                        <a:cubicBezTo>
                          <a:pt x="-40490" y="217775"/>
                          <a:pt x="3462" y="1525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0FC322-544B-A442-B870-657319CD8156}"/>
              </a:ext>
            </a:extLst>
          </p:cNvPr>
          <p:cNvSpPr txBox="1"/>
          <p:nvPr/>
        </p:nvSpPr>
        <p:spPr>
          <a:xfrm>
            <a:off x="4191025" y="2216776"/>
            <a:ext cx="3123174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1537409"/>
                      <a:gd name="connsiteY0" fmla="*/ 0 h 369332"/>
                      <a:gd name="connsiteX1" fmla="*/ 481721 w 1537409"/>
                      <a:gd name="connsiteY1" fmla="*/ 0 h 369332"/>
                      <a:gd name="connsiteX2" fmla="*/ 1009565 w 1537409"/>
                      <a:gd name="connsiteY2" fmla="*/ 0 h 369332"/>
                      <a:gd name="connsiteX3" fmla="*/ 1537409 w 1537409"/>
                      <a:gd name="connsiteY3" fmla="*/ 0 h 369332"/>
                      <a:gd name="connsiteX4" fmla="*/ 1537409 w 1537409"/>
                      <a:gd name="connsiteY4" fmla="*/ 369332 h 369332"/>
                      <a:gd name="connsiteX5" fmla="*/ 1009565 w 1537409"/>
                      <a:gd name="connsiteY5" fmla="*/ 369332 h 369332"/>
                      <a:gd name="connsiteX6" fmla="*/ 543218 w 1537409"/>
                      <a:gd name="connsiteY6" fmla="*/ 369332 h 369332"/>
                      <a:gd name="connsiteX7" fmla="*/ 0 w 1537409"/>
                      <a:gd name="connsiteY7" fmla="*/ 369332 h 369332"/>
                      <a:gd name="connsiteX8" fmla="*/ 0 w 1537409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409" h="369332" fill="none" extrusionOk="0">
                        <a:moveTo>
                          <a:pt x="0" y="0"/>
                        </a:moveTo>
                        <a:cubicBezTo>
                          <a:pt x="155362" y="-56701"/>
                          <a:pt x="363640" y="49336"/>
                          <a:pt x="481721" y="0"/>
                        </a:cubicBezTo>
                        <a:cubicBezTo>
                          <a:pt x="599802" y="-49336"/>
                          <a:pt x="848544" y="37654"/>
                          <a:pt x="1009565" y="0"/>
                        </a:cubicBezTo>
                        <a:cubicBezTo>
                          <a:pt x="1170586" y="-37654"/>
                          <a:pt x="1309178" y="17923"/>
                          <a:pt x="1537409" y="0"/>
                        </a:cubicBezTo>
                        <a:cubicBezTo>
                          <a:pt x="1570975" y="107938"/>
                          <a:pt x="1499809" y="189506"/>
                          <a:pt x="1537409" y="369332"/>
                        </a:cubicBezTo>
                        <a:cubicBezTo>
                          <a:pt x="1424407" y="420502"/>
                          <a:pt x="1200757" y="329514"/>
                          <a:pt x="1009565" y="369332"/>
                        </a:cubicBezTo>
                        <a:cubicBezTo>
                          <a:pt x="818373" y="409150"/>
                          <a:pt x="762352" y="319542"/>
                          <a:pt x="543218" y="369332"/>
                        </a:cubicBezTo>
                        <a:cubicBezTo>
                          <a:pt x="324084" y="419122"/>
                          <a:pt x="115590" y="343417"/>
                          <a:pt x="0" y="369332"/>
                        </a:cubicBezTo>
                        <a:cubicBezTo>
                          <a:pt x="-6441" y="199572"/>
                          <a:pt x="18628" y="158460"/>
                          <a:pt x="0" y="0"/>
                        </a:cubicBezTo>
                        <a:close/>
                      </a:path>
                      <a:path w="1537409" h="369332" stroke="0" extrusionOk="0">
                        <a:moveTo>
                          <a:pt x="0" y="0"/>
                        </a:moveTo>
                        <a:cubicBezTo>
                          <a:pt x="171634" y="-34307"/>
                          <a:pt x="373992" y="51161"/>
                          <a:pt x="512470" y="0"/>
                        </a:cubicBezTo>
                        <a:cubicBezTo>
                          <a:pt x="650948" y="-51161"/>
                          <a:pt x="930414" y="47427"/>
                          <a:pt x="1055688" y="0"/>
                        </a:cubicBezTo>
                        <a:cubicBezTo>
                          <a:pt x="1180962" y="-47427"/>
                          <a:pt x="1330773" y="33344"/>
                          <a:pt x="1537409" y="0"/>
                        </a:cubicBezTo>
                        <a:cubicBezTo>
                          <a:pt x="1566936" y="178475"/>
                          <a:pt x="1519340" y="281449"/>
                          <a:pt x="1537409" y="369332"/>
                        </a:cubicBezTo>
                        <a:cubicBezTo>
                          <a:pt x="1431063" y="403747"/>
                          <a:pt x="1210566" y="351189"/>
                          <a:pt x="1071062" y="369332"/>
                        </a:cubicBezTo>
                        <a:cubicBezTo>
                          <a:pt x="931558" y="387475"/>
                          <a:pt x="667380" y="320078"/>
                          <a:pt x="558592" y="369332"/>
                        </a:cubicBezTo>
                        <a:cubicBezTo>
                          <a:pt x="449804" y="418586"/>
                          <a:pt x="264858" y="351273"/>
                          <a:pt x="0" y="369332"/>
                        </a:cubicBezTo>
                        <a:cubicBezTo>
                          <a:pt x="-41856" y="295339"/>
                          <a:pt x="13517" y="785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Progressive delivery and rollout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89B5DE-12E1-6547-A830-3240102949ED}"/>
              </a:ext>
            </a:extLst>
          </p:cNvPr>
          <p:cNvSpPr txBox="1"/>
          <p:nvPr/>
        </p:nvSpPr>
        <p:spPr>
          <a:xfrm>
            <a:off x="6839666" y="5054614"/>
            <a:ext cx="624595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2885918"/>
                      <a:gd name="connsiteY0" fmla="*/ 0 h 369332"/>
                      <a:gd name="connsiteX1" fmla="*/ 634902 w 2885918"/>
                      <a:gd name="connsiteY1" fmla="*/ 0 h 369332"/>
                      <a:gd name="connsiteX2" fmla="*/ 1154367 w 2885918"/>
                      <a:gd name="connsiteY2" fmla="*/ 0 h 369332"/>
                      <a:gd name="connsiteX3" fmla="*/ 1644973 w 2885918"/>
                      <a:gd name="connsiteY3" fmla="*/ 0 h 369332"/>
                      <a:gd name="connsiteX4" fmla="*/ 2164439 w 2885918"/>
                      <a:gd name="connsiteY4" fmla="*/ 0 h 369332"/>
                      <a:gd name="connsiteX5" fmla="*/ 2885918 w 2885918"/>
                      <a:gd name="connsiteY5" fmla="*/ 0 h 369332"/>
                      <a:gd name="connsiteX6" fmla="*/ 2885918 w 2885918"/>
                      <a:gd name="connsiteY6" fmla="*/ 369332 h 369332"/>
                      <a:gd name="connsiteX7" fmla="*/ 2366453 w 2885918"/>
                      <a:gd name="connsiteY7" fmla="*/ 369332 h 369332"/>
                      <a:gd name="connsiteX8" fmla="*/ 1789269 w 2885918"/>
                      <a:gd name="connsiteY8" fmla="*/ 369332 h 369332"/>
                      <a:gd name="connsiteX9" fmla="*/ 1298663 w 2885918"/>
                      <a:gd name="connsiteY9" fmla="*/ 369332 h 369332"/>
                      <a:gd name="connsiteX10" fmla="*/ 663761 w 2885918"/>
                      <a:gd name="connsiteY10" fmla="*/ 369332 h 369332"/>
                      <a:gd name="connsiteX11" fmla="*/ 0 w 2885918"/>
                      <a:gd name="connsiteY11" fmla="*/ 369332 h 369332"/>
                      <a:gd name="connsiteX12" fmla="*/ 0 w 2885918"/>
                      <a:gd name="connsiteY12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85918" h="369332" fill="none" extrusionOk="0">
                        <a:moveTo>
                          <a:pt x="0" y="0"/>
                        </a:moveTo>
                        <a:cubicBezTo>
                          <a:pt x="171417" y="-31706"/>
                          <a:pt x="337801" y="36178"/>
                          <a:pt x="634902" y="0"/>
                        </a:cubicBezTo>
                        <a:cubicBezTo>
                          <a:pt x="932003" y="-36178"/>
                          <a:pt x="901217" y="56127"/>
                          <a:pt x="1154367" y="0"/>
                        </a:cubicBezTo>
                        <a:cubicBezTo>
                          <a:pt x="1407518" y="-56127"/>
                          <a:pt x="1495560" y="36776"/>
                          <a:pt x="1644973" y="0"/>
                        </a:cubicBezTo>
                        <a:cubicBezTo>
                          <a:pt x="1794386" y="-36776"/>
                          <a:pt x="1907384" y="60700"/>
                          <a:pt x="2164439" y="0"/>
                        </a:cubicBezTo>
                        <a:cubicBezTo>
                          <a:pt x="2421494" y="-60700"/>
                          <a:pt x="2554115" y="49253"/>
                          <a:pt x="2885918" y="0"/>
                        </a:cubicBezTo>
                        <a:cubicBezTo>
                          <a:pt x="2911610" y="100073"/>
                          <a:pt x="2846198" y="240427"/>
                          <a:pt x="2885918" y="369332"/>
                        </a:cubicBezTo>
                        <a:cubicBezTo>
                          <a:pt x="2776219" y="388164"/>
                          <a:pt x="2504514" y="322358"/>
                          <a:pt x="2366453" y="369332"/>
                        </a:cubicBezTo>
                        <a:cubicBezTo>
                          <a:pt x="2228392" y="416306"/>
                          <a:pt x="2048963" y="334415"/>
                          <a:pt x="1789269" y="369332"/>
                        </a:cubicBezTo>
                        <a:cubicBezTo>
                          <a:pt x="1529575" y="404249"/>
                          <a:pt x="1504778" y="333064"/>
                          <a:pt x="1298663" y="369332"/>
                        </a:cubicBezTo>
                        <a:cubicBezTo>
                          <a:pt x="1092548" y="405600"/>
                          <a:pt x="864702" y="299363"/>
                          <a:pt x="663761" y="369332"/>
                        </a:cubicBezTo>
                        <a:cubicBezTo>
                          <a:pt x="462820" y="439301"/>
                          <a:pt x="163755" y="327827"/>
                          <a:pt x="0" y="369332"/>
                        </a:cubicBezTo>
                        <a:cubicBezTo>
                          <a:pt x="-41689" y="286678"/>
                          <a:pt x="26989" y="130919"/>
                          <a:pt x="0" y="0"/>
                        </a:cubicBezTo>
                        <a:close/>
                      </a:path>
                      <a:path w="2885918" h="369332" stroke="0" extrusionOk="0">
                        <a:moveTo>
                          <a:pt x="0" y="0"/>
                        </a:moveTo>
                        <a:cubicBezTo>
                          <a:pt x="254133" y="-51873"/>
                          <a:pt x="366624" y="60449"/>
                          <a:pt x="577184" y="0"/>
                        </a:cubicBezTo>
                        <a:cubicBezTo>
                          <a:pt x="787744" y="-60449"/>
                          <a:pt x="1076126" y="71719"/>
                          <a:pt x="1212086" y="0"/>
                        </a:cubicBezTo>
                        <a:cubicBezTo>
                          <a:pt x="1348046" y="-71719"/>
                          <a:pt x="1490303" y="23200"/>
                          <a:pt x="1702692" y="0"/>
                        </a:cubicBezTo>
                        <a:cubicBezTo>
                          <a:pt x="1915081" y="-23200"/>
                          <a:pt x="2068321" y="51276"/>
                          <a:pt x="2222157" y="0"/>
                        </a:cubicBezTo>
                        <a:cubicBezTo>
                          <a:pt x="2375994" y="-51276"/>
                          <a:pt x="2682258" y="70898"/>
                          <a:pt x="2885918" y="0"/>
                        </a:cubicBezTo>
                        <a:cubicBezTo>
                          <a:pt x="2886098" y="169803"/>
                          <a:pt x="2860970" y="229594"/>
                          <a:pt x="2885918" y="369332"/>
                        </a:cubicBezTo>
                        <a:cubicBezTo>
                          <a:pt x="2609893" y="434375"/>
                          <a:pt x="2554971" y="310903"/>
                          <a:pt x="2308734" y="369332"/>
                        </a:cubicBezTo>
                        <a:cubicBezTo>
                          <a:pt x="2062497" y="427761"/>
                          <a:pt x="1880129" y="349109"/>
                          <a:pt x="1760410" y="369332"/>
                        </a:cubicBezTo>
                        <a:cubicBezTo>
                          <a:pt x="1640691" y="389555"/>
                          <a:pt x="1471099" y="322289"/>
                          <a:pt x="1183226" y="369332"/>
                        </a:cubicBezTo>
                        <a:cubicBezTo>
                          <a:pt x="895353" y="416375"/>
                          <a:pt x="781953" y="329885"/>
                          <a:pt x="663761" y="369332"/>
                        </a:cubicBezTo>
                        <a:cubicBezTo>
                          <a:pt x="545569" y="408779"/>
                          <a:pt x="258769" y="349421"/>
                          <a:pt x="0" y="369332"/>
                        </a:cubicBezTo>
                        <a:cubicBezTo>
                          <a:pt x="-2547" y="200812"/>
                          <a:pt x="29959" y="964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iter8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5768202" y="3847948"/>
            <a:ext cx="926562" cy="699149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6" idx="2"/>
            <a:endCxn id="49" idx="6"/>
          </p:cNvCxnSpPr>
          <p:nvPr/>
        </p:nvCxnSpPr>
        <p:spPr>
          <a:xfrm rot="5400000">
            <a:off x="7513826" y="3484582"/>
            <a:ext cx="1157853" cy="9671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075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0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6694764" y="4126963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9216" y="4214348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50" idx="0"/>
          </p:cNvCxnSpPr>
          <p:nvPr/>
        </p:nvCxnSpPr>
        <p:spPr>
          <a:xfrm rot="16200000" flipH="1">
            <a:off x="5855949" y="-500704"/>
            <a:ext cx="1059541" cy="4375418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DDB8E4C-582C-FE4E-8B10-DD7BE0BC9090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 rot="16200000" flipH="1">
            <a:off x="6640706" y="284053"/>
            <a:ext cx="1059541" cy="2805904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619FFBA-9AE5-3843-ADCC-700059704CA2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rot="16200000" flipH="1">
            <a:off x="7421366" y="1064714"/>
            <a:ext cx="1059541" cy="1244583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3625" y="1131612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1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621</Words>
  <Application>Microsoft Macintosh PowerPoint</Application>
  <PresentationFormat>Widescreen</PresentationFormat>
  <Paragraphs>353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Iter8 images for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696</cp:revision>
  <dcterms:created xsi:type="dcterms:W3CDTF">2020-10-24T21:25:13Z</dcterms:created>
  <dcterms:modified xsi:type="dcterms:W3CDTF">2021-03-05T15:31:55Z</dcterms:modified>
</cp:coreProperties>
</file>