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04A"/>
    <a:srgbClr val="FF007E"/>
    <a:srgbClr val="FF06D0"/>
    <a:srgbClr val="642E8E"/>
    <a:srgbClr val="E5C1F6"/>
    <a:srgbClr val="DB68F9"/>
    <a:srgbClr val="DC7FF4"/>
    <a:srgbClr val="7032A1"/>
    <a:srgbClr val="9B48DD"/>
    <a:srgbClr val="B70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8CBE-37FA-D241-BB4C-CAC5D3B25F49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44E6D-279C-6147-976F-4BE3F315D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7E5E-43A0-EB47-AEFE-80F577B29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F8729-64EA-064E-943D-04D4477C2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56AB-63CE-A848-9DD5-21D33B3E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812C5-0212-FD42-A0D4-E2E8FF4E3AF5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74772-6E85-4342-B911-883B6962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F1A7-C8CE-A741-8AF2-BB0DA844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F505-5DC0-FE4F-8690-DAB337B7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9F581-D1A1-0E40-AFC7-BC344ED3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156B-B74B-594C-A12E-F536DF45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2AC6F-41C3-B34B-9BAA-03ED2F3BC0F6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4E7AF-6989-CB42-ACB5-DCA96072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33C7-6672-F84B-B676-42469480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D565C-B03A-A545-92DB-DCC8715F8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BE3AF-0111-5B46-B10A-7F0EB1FF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D1BE5-DB1B-084C-86F7-59E89C34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40C2-F440-9D49-95CB-5965D64CC4A2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07A0E-5C42-644C-BBBA-4F39E554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C7D98-6970-9840-80C1-1275F3AF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2B52-63CF-5146-825D-1B8AC96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E926-1B0B-814B-9C53-A6BD35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407D-FB89-D34A-8F66-33A9118D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9F980-FB29-FD47-8508-150F73F1E8B0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7CD7-AB10-114C-A54C-A9024AB8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11166-D455-E049-B8AE-55C6269B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1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7F9-3F9C-154C-8045-4B377734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42C81-04F8-194F-A458-7B24DD1D4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0E3E2-C465-244F-81F7-FB04FA8A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983-EA22-9643-8AC0-B3C6499B643B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5F87-49B5-E94E-B075-8CC46AD6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BFA2-6430-EF42-BBBE-255D2E3C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8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D5AB-CBAB-E945-BC4A-1D6905C3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880D-4721-1C46-9EA0-694FC34EA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FAB69-4D81-784C-A950-3F8A9E2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3DA05-688F-1143-95B8-631F4E1C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9195-967D-5D4E-8C6A-C99866996458}" type="datetime1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C4024-299D-774C-AF9B-DE53D5E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10452-B930-9F45-A8EF-038E5CC9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8840-482B-624D-B5A4-71AAAED5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5F0BA-A62D-5B45-8DD6-5D92B479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946D-2EA6-FB4D-B22A-8D2E367F1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7273E-4F18-4548-8F3F-24C25B8FF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0FBAA-8C57-6442-B47F-6A95FB658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82C1-D167-4B43-A942-13018586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71E9-C79D-684D-A158-5EB6E92DE947}" type="datetime1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AE875-3743-DD48-8C26-2F8A89E3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1BD0C-4D0D-4B4E-A0FE-B41928F2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5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B89-4CB6-C940-A195-178DECC0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7F83E-76FE-944B-8BF6-5BCA44DB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A161-7E4C-5C4B-B799-DB602A0B9806}" type="datetime1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7AF1B-105F-9D4E-99C3-1CCB7EA2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4EE08-3BEB-6441-833B-62FAA0E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2D3FB-4EE4-E946-8CBB-613E0469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FDF3-8BB2-6349-A5FA-057F3D78953D}" type="datetime1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5252-9D98-964A-8846-EA7B394D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4513B-B7F0-DE4C-B56A-2133E29E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F896-4C4B-6D48-9AB9-34AD0C98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E29B-F20F-F640-85C4-53102DA27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738D6-FCD9-B442-AA48-C27FA1A5F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51D86-A4F2-9940-A3EB-ABC054C0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ACC0-3228-BA4B-942E-CEF38B0101FD}" type="datetime1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1E4B7-C205-6944-8A6D-33E2B460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33D9-28DB-894C-82E8-5F5E86A9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F8AC-38D7-8F42-AD6D-C0682FC6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7F70E-2302-DE47-BF53-5B174587A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D3C0B-6F6F-2542-AB58-F1AF3F1C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DC1FF-3538-4047-A298-0A3A930E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EDBE-E24C-D140-B419-6D8D592D0F1C}" type="datetime1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77053-6F27-A142-802E-E556D03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DD976-62E4-D248-9263-F4930383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2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A2590-2C83-4E43-80BA-9FB69E8C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7B10-D388-184E-A631-28792AE16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41DDD-4175-7849-8FC7-8FF90A061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781A2-A5EF-C54C-A3EF-F62483D37EDC}" type="datetime1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958D-22EB-FD4E-AC7F-54C663FD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https://iter8.tools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7891-8043-B048-B82B-81811FC29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2DF1-CA0F-8745-8AE1-A3A61670C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2C29B-6710-A44A-8C1F-2B831ED7511D}"/>
              </a:ext>
            </a:extLst>
          </p:cNvPr>
          <p:cNvSpPr/>
          <p:nvPr/>
        </p:nvSpPr>
        <p:spPr>
          <a:xfrm>
            <a:off x="2104707" y="809298"/>
            <a:ext cx="8111347" cy="38678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6592CF-E582-DC46-9595-A76FC026830C}"/>
              </a:ext>
            </a:extLst>
          </p:cNvPr>
          <p:cNvSpPr/>
          <p:nvPr/>
        </p:nvSpPr>
        <p:spPr>
          <a:xfrm>
            <a:off x="4597853" y="956446"/>
            <a:ext cx="4204130" cy="2186152"/>
          </a:xfrm>
          <a:prstGeom prst="snip2Diag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DDBD1-5390-2845-8DDE-E555B0F72F36}"/>
              </a:ext>
            </a:extLst>
          </p:cNvPr>
          <p:cNvSpPr/>
          <p:nvPr/>
        </p:nvSpPr>
        <p:spPr>
          <a:xfrm>
            <a:off x="2261411" y="962736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Launch experiment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A04FC1-FEAB-EC41-B1FF-3FEA26BA4B44}"/>
              </a:ext>
            </a:extLst>
          </p:cNvPr>
          <p:cNvCxnSpPr>
            <a:cxnSpLocks/>
            <a:stCxn id="106" idx="0"/>
            <a:endCxn id="21" idx="2"/>
          </p:cNvCxnSpPr>
          <p:nvPr/>
        </p:nvCxnSpPr>
        <p:spPr>
          <a:xfrm flipH="1" flipV="1">
            <a:off x="2969623" y="1679913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8A37C7-8908-CA46-B03A-2A9DAD8F71AC}"/>
              </a:ext>
            </a:extLst>
          </p:cNvPr>
          <p:cNvSpPr/>
          <p:nvPr/>
        </p:nvSpPr>
        <p:spPr>
          <a:xfrm>
            <a:off x="4925314" y="1092839"/>
            <a:ext cx="168941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Query metrics from New Relic and Prometheus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2D07CF-F2DC-134F-9790-CA5B3C1305A6}"/>
              </a:ext>
            </a:extLst>
          </p:cNvPr>
          <p:cNvSpPr/>
          <p:nvPr/>
        </p:nvSpPr>
        <p:spPr>
          <a:xfrm>
            <a:off x="6405622" y="2298984"/>
            <a:ext cx="2264693" cy="717177"/>
          </a:xfrm>
          <a:prstGeom prst="rect">
            <a:avLst/>
          </a:prstGeom>
          <a:solidFill>
            <a:srgbClr val="FF007E">
              <a:alpha val="9804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Evaluate versions using statistically rigorous algorithms. Find winner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E60B3AE-B59D-C54B-BAE1-503D558C6C5C}"/>
              </a:ext>
            </a:extLst>
          </p:cNvPr>
          <p:cNvCxnSpPr>
            <a:cxnSpLocks/>
          </p:cNvCxnSpPr>
          <p:nvPr/>
        </p:nvCxnSpPr>
        <p:spPr>
          <a:xfrm>
            <a:off x="3786357" y="956446"/>
            <a:ext cx="0" cy="3594914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443D9B-F23D-1247-8B63-4F409E903258}"/>
              </a:ext>
            </a:extLst>
          </p:cNvPr>
          <p:cNvCxnSpPr>
            <a:cxnSpLocks/>
          </p:cNvCxnSpPr>
          <p:nvPr/>
        </p:nvCxnSpPr>
        <p:spPr>
          <a:xfrm>
            <a:off x="10087291" y="1044127"/>
            <a:ext cx="0" cy="3507233"/>
          </a:xfrm>
          <a:prstGeom prst="line">
            <a:avLst/>
          </a:prstGeom>
          <a:ln w="127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C9E952-592A-FE4E-ACCF-76B16E431C7A}"/>
              </a:ext>
            </a:extLst>
          </p:cNvPr>
          <p:cNvSpPr/>
          <p:nvPr/>
        </p:nvSpPr>
        <p:spPr>
          <a:xfrm>
            <a:off x="2266650" y="2144524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supporting K8s resources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68C075FE-1A05-A74F-9935-37AF77B0739E}"/>
              </a:ext>
            </a:extLst>
          </p:cNvPr>
          <p:cNvCxnSpPr>
            <a:cxnSpLocks/>
            <a:stCxn id="21" idx="3"/>
            <a:endCxn id="7" idx="2"/>
          </p:cNvCxnSpPr>
          <p:nvPr/>
        </p:nvCxnSpPr>
        <p:spPr>
          <a:xfrm>
            <a:off x="3677835" y="1321325"/>
            <a:ext cx="920018" cy="72819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55D910AA-1959-1F4C-A43E-13575E0D53E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rot="16200000" flipV="1">
            <a:off x="6652570" y="1413585"/>
            <a:ext cx="847556" cy="923242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1744BBB-CC9C-5A46-926E-ED149D548DDE}"/>
              </a:ext>
            </a:extLst>
          </p:cNvPr>
          <p:cNvCxnSpPr>
            <a:cxnSpLocks/>
            <a:stCxn id="28" idx="1"/>
            <a:endCxn id="27" idx="2"/>
          </p:cNvCxnSpPr>
          <p:nvPr/>
        </p:nvCxnSpPr>
        <p:spPr>
          <a:xfrm rot="10800000">
            <a:off x="5770022" y="1810017"/>
            <a:ext cx="635601" cy="847557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1E3D6-6339-4046-AC30-E97E4646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https://iter8.tools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CABC9-6DAD-6F4E-8CC7-AF393076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E2DF1-CA0F-8745-8AE1-A3A61670CB1B}" type="slidenum">
              <a:rPr lang="en-US" smtClean="0"/>
              <a:t>1</a:t>
            </a:fld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02DF2-58E0-7940-946D-9251514BB98B}"/>
              </a:ext>
            </a:extLst>
          </p:cNvPr>
          <p:cNvSpPr/>
          <p:nvPr/>
        </p:nvSpPr>
        <p:spPr>
          <a:xfrm>
            <a:off x="5495265" y="4084338"/>
            <a:ext cx="4117963" cy="54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automated by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Iter8 experiment with A/B testing and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FixedSplit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43C002-0515-6649-B035-6F6849988D1E}"/>
              </a:ext>
            </a:extLst>
          </p:cNvPr>
          <p:cNvCxnSpPr>
            <a:cxnSpLocks/>
          </p:cNvCxnSpPr>
          <p:nvPr/>
        </p:nvCxnSpPr>
        <p:spPr>
          <a:xfrm>
            <a:off x="3962400" y="4355246"/>
            <a:ext cx="748628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CF1044-465C-C44E-B53C-9685553E3251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613228" y="4355246"/>
            <a:ext cx="347944" cy="0"/>
          </a:xfrm>
          <a:prstGeom prst="line">
            <a:avLst/>
          </a:prstGeom>
          <a:ln w="12700">
            <a:solidFill>
              <a:srgbClr val="7030A0"/>
            </a:solidFill>
            <a:prstDash val="sysDot"/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848A6B5C-E364-6E4A-9882-C81DB32AE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8918" y="4005441"/>
            <a:ext cx="665496" cy="66549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3000"/>
              </a:srgbClr>
            </a:outerShdw>
          </a:effec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A27428-2F8D-7A4F-99EB-7D273DDDDEFB}"/>
              </a:ext>
            </a:extLst>
          </p:cNvPr>
          <p:cNvCxnSpPr>
            <a:cxnSpLocks/>
            <a:stCxn id="36" idx="0"/>
            <a:endCxn id="106" idx="2"/>
          </p:cNvCxnSpPr>
          <p:nvPr/>
        </p:nvCxnSpPr>
        <p:spPr>
          <a:xfrm flipV="1">
            <a:off x="2969623" y="2861701"/>
            <a:ext cx="5239" cy="464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9812352-0E56-D840-B0C0-97FDB47370B9}"/>
              </a:ext>
            </a:extLst>
          </p:cNvPr>
          <p:cNvSpPr/>
          <p:nvPr/>
        </p:nvSpPr>
        <p:spPr>
          <a:xfrm>
            <a:off x="2261411" y="3326312"/>
            <a:ext cx="1416424" cy="71717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Deploy app/ML model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9AC1A9-E899-C042-B973-A773932058DF}"/>
              </a:ext>
            </a:extLst>
          </p:cNvPr>
          <p:cNvSpPr/>
          <p:nvPr/>
        </p:nvSpPr>
        <p:spPr>
          <a:xfrm>
            <a:off x="2267575" y="4120561"/>
            <a:ext cx="1427235" cy="78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Manual steps in this tutorial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Graphic 41" descr="Male profile outline">
            <a:extLst>
              <a:ext uri="{FF2B5EF4-FFF2-40B4-BE49-F238E27FC236}">
                <a16:creationId xmlns:a16="http://schemas.microsoft.com/office/drawing/2014/main" id="{341A222B-F849-8846-A4E6-5FC09258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7246" y="4270803"/>
            <a:ext cx="561114" cy="561114"/>
          </a:xfrm>
          <a:prstGeom prst="rect">
            <a:avLst/>
          </a:prstGeom>
        </p:spPr>
      </p:pic>
      <p:pic>
        <p:nvPicPr>
          <p:cNvPr id="43" name="Graphic 42" descr="Female Profile outline">
            <a:extLst>
              <a:ext uri="{FF2B5EF4-FFF2-40B4-BE49-F238E27FC236}">
                <a16:creationId xmlns:a16="http://schemas.microsoft.com/office/drawing/2014/main" id="{EFBF015B-015D-F346-B593-7D4CDBF47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7063" y="4270803"/>
            <a:ext cx="561114" cy="56111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19F7F27-105D-8D4B-B9F1-14B07C83CEA0}"/>
              </a:ext>
            </a:extLst>
          </p:cNvPr>
          <p:cNvSpPr/>
          <p:nvPr/>
        </p:nvSpPr>
        <p:spPr>
          <a:xfrm>
            <a:off x="7328261" y="3289746"/>
            <a:ext cx="2109513" cy="717177"/>
          </a:xfrm>
          <a:custGeom>
            <a:avLst/>
            <a:gdLst>
              <a:gd name="connsiteX0" fmla="*/ 0 w 2109513"/>
              <a:gd name="connsiteY0" fmla="*/ 0 h 717177"/>
              <a:gd name="connsiteX1" fmla="*/ 506283 w 2109513"/>
              <a:gd name="connsiteY1" fmla="*/ 0 h 717177"/>
              <a:gd name="connsiteX2" fmla="*/ 1033661 w 2109513"/>
              <a:gd name="connsiteY2" fmla="*/ 0 h 717177"/>
              <a:gd name="connsiteX3" fmla="*/ 1582135 w 2109513"/>
              <a:gd name="connsiteY3" fmla="*/ 0 h 717177"/>
              <a:gd name="connsiteX4" fmla="*/ 2109513 w 2109513"/>
              <a:gd name="connsiteY4" fmla="*/ 0 h 717177"/>
              <a:gd name="connsiteX5" fmla="*/ 2109513 w 2109513"/>
              <a:gd name="connsiteY5" fmla="*/ 365760 h 717177"/>
              <a:gd name="connsiteX6" fmla="*/ 2109513 w 2109513"/>
              <a:gd name="connsiteY6" fmla="*/ 717177 h 717177"/>
              <a:gd name="connsiteX7" fmla="*/ 1539944 w 2109513"/>
              <a:gd name="connsiteY7" fmla="*/ 717177 h 717177"/>
              <a:gd name="connsiteX8" fmla="*/ 970376 w 2109513"/>
              <a:gd name="connsiteY8" fmla="*/ 717177 h 717177"/>
              <a:gd name="connsiteX9" fmla="*/ 0 w 2109513"/>
              <a:gd name="connsiteY9" fmla="*/ 717177 h 717177"/>
              <a:gd name="connsiteX10" fmla="*/ 0 w 2109513"/>
              <a:gd name="connsiteY10" fmla="*/ 365760 h 717177"/>
              <a:gd name="connsiteX11" fmla="*/ 0 w 2109513"/>
              <a:gd name="connsiteY11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9513" h="717177" fill="none" extrusionOk="0">
                <a:moveTo>
                  <a:pt x="0" y="0"/>
                </a:moveTo>
                <a:cubicBezTo>
                  <a:pt x="186660" y="-37076"/>
                  <a:pt x="288782" y="10515"/>
                  <a:pt x="506283" y="0"/>
                </a:cubicBezTo>
                <a:cubicBezTo>
                  <a:pt x="723784" y="-10515"/>
                  <a:pt x="785754" y="51195"/>
                  <a:pt x="1033661" y="0"/>
                </a:cubicBezTo>
                <a:cubicBezTo>
                  <a:pt x="1281568" y="-51195"/>
                  <a:pt x="1460614" y="11002"/>
                  <a:pt x="1582135" y="0"/>
                </a:cubicBezTo>
                <a:cubicBezTo>
                  <a:pt x="1703656" y="-11002"/>
                  <a:pt x="1925616" y="9510"/>
                  <a:pt x="2109513" y="0"/>
                </a:cubicBezTo>
                <a:cubicBezTo>
                  <a:pt x="2130045" y="94901"/>
                  <a:pt x="2096275" y="220272"/>
                  <a:pt x="2109513" y="365760"/>
                </a:cubicBezTo>
                <a:cubicBezTo>
                  <a:pt x="2122751" y="511248"/>
                  <a:pt x="2096879" y="604435"/>
                  <a:pt x="2109513" y="717177"/>
                </a:cubicBezTo>
                <a:cubicBezTo>
                  <a:pt x="1930410" y="734863"/>
                  <a:pt x="1655996" y="666478"/>
                  <a:pt x="1539944" y="717177"/>
                </a:cubicBezTo>
                <a:cubicBezTo>
                  <a:pt x="1423892" y="767876"/>
                  <a:pt x="1110892" y="655457"/>
                  <a:pt x="970376" y="717177"/>
                </a:cubicBezTo>
                <a:cubicBezTo>
                  <a:pt x="829860" y="778897"/>
                  <a:pt x="352272" y="700609"/>
                  <a:pt x="0" y="717177"/>
                </a:cubicBezTo>
                <a:cubicBezTo>
                  <a:pt x="-39063" y="594451"/>
                  <a:pt x="538" y="502327"/>
                  <a:pt x="0" y="365760"/>
                </a:cubicBezTo>
                <a:cubicBezTo>
                  <a:pt x="-538" y="229193"/>
                  <a:pt x="18999" y="170706"/>
                  <a:pt x="0" y="0"/>
                </a:cubicBezTo>
                <a:close/>
              </a:path>
              <a:path w="2109513" h="717177" stroke="0" extrusionOk="0">
                <a:moveTo>
                  <a:pt x="0" y="0"/>
                </a:moveTo>
                <a:cubicBezTo>
                  <a:pt x="107233" y="-3707"/>
                  <a:pt x="254889" y="17679"/>
                  <a:pt x="506283" y="0"/>
                </a:cubicBezTo>
                <a:cubicBezTo>
                  <a:pt x="757677" y="-17679"/>
                  <a:pt x="868690" y="44629"/>
                  <a:pt x="970376" y="0"/>
                </a:cubicBezTo>
                <a:cubicBezTo>
                  <a:pt x="1072062" y="-44629"/>
                  <a:pt x="1304559" y="38966"/>
                  <a:pt x="1539944" y="0"/>
                </a:cubicBezTo>
                <a:cubicBezTo>
                  <a:pt x="1775329" y="-38966"/>
                  <a:pt x="1843706" y="27481"/>
                  <a:pt x="2109513" y="0"/>
                </a:cubicBezTo>
                <a:cubicBezTo>
                  <a:pt x="2110854" y="79747"/>
                  <a:pt x="2081435" y="259309"/>
                  <a:pt x="2109513" y="351417"/>
                </a:cubicBezTo>
                <a:cubicBezTo>
                  <a:pt x="2137591" y="443525"/>
                  <a:pt x="2079722" y="588711"/>
                  <a:pt x="2109513" y="717177"/>
                </a:cubicBezTo>
                <a:cubicBezTo>
                  <a:pt x="1885992" y="766312"/>
                  <a:pt x="1747977" y="712306"/>
                  <a:pt x="1582135" y="717177"/>
                </a:cubicBezTo>
                <a:cubicBezTo>
                  <a:pt x="1416293" y="722048"/>
                  <a:pt x="1238988" y="667744"/>
                  <a:pt x="1012566" y="717177"/>
                </a:cubicBezTo>
                <a:cubicBezTo>
                  <a:pt x="786144" y="766610"/>
                  <a:pt x="760049" y="675238"/>
                  <a:pt x="548473" y="717177"/>
                </a:cubicBezTo>
                <a:cubicBezTo>
                  <a:pt x="336897" y="759116"/>
                  <a:pt x="183202" y="655052"/>
                  <a:pt x="0" y="717177"/>
                </a:cubicBezTo>
                <a:cubicBezTo>
                  <a:pt x="-19116" y="562504"/>
                  <a:pt x="42260" y="484598"/>
                  <a:pt x="0" y="358589"/>
                </a:cubicBezTo>
                <a:cubicBezTo>
                  <a:pt x="-42260" y="232580"/>
                  <a:pt x="25139" y="138712"/>
                  <a:pt x="0" y="0"/>
                </a:cubicBezTo>
                <a:close/>
              </a:path>
            </a:pathLst>
          </a:custGeom>
          <a:solidFill>
            <a:srgbClr val="FF007E">
              <a:alpha val="9804"/>
            </a:srgbClr>
          </a:solidFill>
          <a:ln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Promote recommended version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9EF8A0E1-3175-4B49-8810-CFA7D1048232}"/>
              </a:ext>
            </a:extLst>
          </p:cNvPr>
          <p:cNvCxnSpPr>
            <a:cxnSpLocks/>
            <a:stCxn id="7" idx="1"/>
            <a:endCxn id="37" idx="1"/>
          </p:cNvCxnSpPr>
          <p:nvPr/>
        </p:nvCxnSpPr>
        <p:spPr>
          <a:xfrm rot="16200000" flipH="1">
            <a:off x="6761221" y="3081294"/>
            <a:ext cx="505737" cy="628343"/>
          </a:xfrm>
          <a:prstGeom prst="bentConnector2">
            <a:avLst/>
          </a:prstGeom>
          <a:ln w="254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0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10912</TotalTime>
  <Words>55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DevOps / MLOps Release Automation for Kubernetes</dc:title>
  <dc:creator>Sri Parthasarathy</dc:creator>
  <cp:lastModifiedBy>Sri Parthasarathy</cp:lastModifiedBy>
  <cp:revision>1297</cp:revision>
  <dcterms:created xsi:type="dcterms:W3CDTF">2020-10-24T21:25:13Z</dcterms:created>
  <dcterms:modified xsi:type="dcterms:W3CDTF">2021-05-12T23:13:33Z</dcterms:modified>
</cp:coreProperties>
</file>