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755228"/>
            <a:ext cx="7315200" cy="333177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Experiment locally, using K8s jobs, or within CI/CD/GitOps pipelines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7" y="2878976"/>
            <a:ext cx="275085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 validation, A/B(/n) with business rewards,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Mirroring, %-traffic split, User segmentation, Session affinity, Progressive traffic shifting</a:t>
            </a:r>
          </a:p>
        </p:txBody>
      </p:sp>
    </p:spTree>
    <p:extLst>
      <p:ext uri="{BB962C8B-B14F-4D97-AF65-F5344CB8AC3E}">
        <p14:creationId xmlns:p14="http://schemas.microsoft.com/office/powerpoint/2010/main" val="1325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Experiment locally, using K8s jobs, or within CI/CD/GitOps pipelines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7" y="2878976"/>
            <a:ext cx="275085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 validation, A/B(/n) with business rewards,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26829" y="2584688"/>
            <a:ext cx="2446909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Mirroring, %-traffic split, User segmentation, Session affinity, Progressive traffic shifting</a:t>
            </a:r>
          </a:p>
        </p:txBody>
      </p:sp>
    </p:spTree>
    <p:extLst>
      <p:ext uri="{BB962C8B-B14F-4D97-AF65-F5344CB8AC3E}">
        <p14:creationId xmlns:p14="http://schemas.microsoft.com/office/powerpoint/2010/main" val="142528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11342</TotalTime>
  <Words>211</Words>
  <Application>Microsoft Macintosh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1465</cp:revision>
  <dcterms:created xsi:type="dcterms:W3CDTF">2020-10-24T21:25:13Z</dcterms:created>
  <dcterms:modified xsi:type="dcterms:W3CDTF">2021-10-25T16:53:21Z</dcterms:modified>
</cp:coreProperties>
</file>