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ud outline">
            <a:extLst>
              <a:ext uri="{FF2B5EF4-FFF2-40B4-BE49-F238E27FC236}">
                <a16:creationId xmlns:a16="http://schemas.microsoft.com/office/drawing/2014/main" id="{339B6E92-A167-5041-B946-0B5A2D21E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9565" y="1082565"/>
            <a:ext cx="4692869" cy="46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1541</cp:revision>
  <dcterms:created xsi:type="dcterms:W3CDTF">2020-10-24T21:25:13Z</dcterms:created>
  <dcterms:modified xsi:type="dcterms:W3CDTF">2022-01-31T13:21:23Z</dcterms:modified>
</cp:coreProperties>
</file>