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5/2/21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5/2/21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5/2/21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hyperlink" Target="https://about.gitlab.com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hyperlink" Target="https://www.pngwave.com/png-clip-art-cqmjv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hyperlink" Target="http://www.finsmes.com/2016/04/sysdig-raises-15m-in-series-b-funding.html" TargetMode="External"/><Relationship Id="rId10" Type="http://schemas.openxmlformats.org/officeDocument/2006/relationships/hyperlink" Target="https://pixabay.com/en/computer-user-icon-peolpe-avatar-1331579/" TargetMode="External"/><Relationship Id="rId19" Type="http://schemas.openxmlformats.org/officeDocument/2006/relationships/hyperlink" Target="https://en.wikipedia.org/wiki/Prometheus_(software)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F876A6-21EF-6949-9DC3-C0A99675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https://iter8.tools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86A4B5-D9A6-BA4A-AE84-82889CB8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1</a:t>
            </a:fld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B9AEFA8-F71F-8A4E-BBBE-9DDA3C809592}"/>
              </a:ext>
            </a:extLst>
          </p:cNvPr>
          <p:cNvSpPr/>
          <p:nvPr/>
        </p:nvSpPr>
        <p:spPr>
          <a:xfrm>
            <a:off x="4866290" y="3795607"/>
            <a:ext cx="4376458" cy="13959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rgbClr val="7A004A"/>
                </a:solidFill>
              </a:rPr>
              <a:t>Automate A/B(/n), Canary, and Conformance experiments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2E85CC1-DA98-DB42-9B50-F9C1447BA10C}"/>
              </a:ext>
            </a:extLst>
          </p:cNvPr>
          <p:cNvSpPr/>
          <p:nvPr/>
        </p:nvSpPr>
        <p:spPr>
          <a:xfrm>
            <a:off x="3205655" y="2031427"/>
            <a:ext cx="3585863" cy="1397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rgbClr val="7A004A"/>
                </a:solidFill>
              </a:rPr>
              <a:t>Find and promote winning version </a:t>
            </a:r>
            <a:r>
              <a:rPr lang="en-US" sz="2000" dirty="0">
                <a:solidFill>
                  <a:schemeClr val="tx1"/>
                </a:solidFill>
              </a:rPr>
              <a:t>of your app/ML model</a:t>
            </a:r>
          </a:p>
        </p:txBody>
      </p:sp>
      <p:pic>
        <p:nvPicPr>
          <p:cNvPr id="56" name="Graphic 55" descr="Web design with solid fill">
            <a:extLst>
              <a:ext uri="{FF2B5EF4-FFF2-40B4-BE49-F238E27FC236}">
                <a16:creationId xmlns:a16="http://schemas.microsoft.com/office/drawing/2014/main" id="{933FE7C0-EFE4-E748-80EB-5B8F9CE69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987823" y="2106861"/>
            <a:ext cx="623353" cy="623353"/>
          </a:xfrm>
          <a:prstGeom prst="rect">
            <a:avLst/>
          </a:prstGeom>
        </p:spPr>
      </p:pic>
      <p:pic>
        <p:nvPicPr>
          <p:cNvPr id="57" name="Graphic 56" descr="Web design with solid fill">
            <a:extLst>
              <a:ext uri="{FF2B5EF4-FFF2-40B4-BE49-F238E27FC236}">
                <a16:creationId xmlns:a16="http://schemas.microsoft.com/office/drawing/2014/main" id="{219D90D1-487F-F44F-ACA7-FA7099F46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549766" y="2106861"/>
            <a:ext cx="623353" cy="623353"/>
          </a:xfrm>
          <a:prstGeom prst="rect">
            <a:avLst/>
          </a:prstGeom>
        </p:spPr>
      </p:pic>
      <p:pic>
        <p:nvPicPr>
          <p:cNvPr id="58" name="Graphic 57" descr="Web design with solid fill">
            <a:extLst>
              <a:ext uri="{FF2B5EF4-FFF2-40B4-BE49-F238E27FC236}">
                <a16:creationId xmlns:a16="http://schemas.microsoft.com/office/drawing/2014/main" id="{EE0C47ED-9847-B447-B385-88A98D59C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101198" y="2106861"/>
            <a:ext cx="623353" cy="623353"/>
          </a:xfrm>
          <a:prstGeom prst="rect">
            <a:avLst/>
          </a:prstGeom>
        </p:spPr>
      </p:pic>
      <p:pic>
        <p:nvPicPr>
          <p:cNvPr id="59" name="Picture 58" descr="A picture containing food&#10;&#10;Description automatically generated">
            <a:extLst>
              <a:ext uri="{FF2B5EF4-FFF2-40B4-BE49-F238E27FC236}">
                <a16:creationId xmlns:a16="http://schemas.microsoft.com/office/drawing/2014/main" id="{8BA5EFE8-E3DF-4347-B933-DDF12CCB57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95265" y="4074651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35F318-E22E-3A42-A6E3-5B2CABA50FFD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>
            <a:off x="4033162" y="4493600"/>
            <a:ext cx="833128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Kubeflow">
            <a:extLst>
              <a:ext uri="{FF2B5EF4-FFF2-40B4-BE49-F238E27FC236}">
                <a16:creationId xmlns:a16="http://schemas.microsoft.com/office/drawing/2014/main" id="{ADBABAB8-A9EB-384F-8573-8D94CEDA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99207" y="3905918"/>
            <a:ext cx="505667" cy="4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Istio">
            <a:extLst>
              <a:ext uri="{FF2B5EF4-FFF2-40B4-BE49-F238E27FC236}">
                <a16:creationId xmlns:a16="http://schemas.microsoft.com/office/drawing/2014/main" id="{09ECD64D-CBA4-2F41-82E1-F2C2D1DF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339" y="3905631"/>
            <a:ext cx="494256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AEA840-CD57-0F4C-8A47-B5939021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67" y="3905919"/>
            <a:ext cx="611528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Graphic 63" descr="Thumbs up sign with solid fill">
            <a:extLst>
              <a:ext uri="{FF2B5EF4-FFF2-40B4-BE49-F238E27FC236}">
                <a16:creationId xmlns:a16="http://schemas.microsoft.com/office/drawing/2014/main" id="{C0E98AFB-054E-8A4C-A1AB-25514E6255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98791" y="2133854"/>
            <a:ext cx="506616" cy="506616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E8A0C088-C2CD-7F40-BD73-5EFA0B8CCB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60001" y="3944198"/>
            <a:ext cx="546199" cy="5461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35B8836-293C-384B-B78E-F7AC03540A17}"/>
              </a:ext>
            </a:extLst>
          </p:cNvPr>
          <p:cNvSpPr/>
          <p:nvPr/>
        </p:nvSpPr>
        <p:spPr>
          <a:xfrm>
            <a:off x="7064615" y="2033013"/>
            <a:ext cx="2178133" cy="13959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rgbClr val="7A004A"/>
                </a:solidFill>
              </a:rPr>
              <a:t>Use metrics</a:t>
            </a:r>
            <a:r>
              <a:rPr lang="en-US" sz="2000" dirty="0">
                <a:solidFill>
                  <a:schemeClr val="tx1"/>
                </a:solidFill>
              </a:rPr>
              <a:t> from </a:t>
            </a:r>
            <a:r>
              <a:rPr lang="en-US" sz="2000" b="1" dirty="0">
                <a:solidFill>
                  <a:srgbClr val="7A004A"/>
                </a:solidFill>
              </a:rPr>
              <a:t>any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provider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8D0EB1-2E0D-A44B-801E-F70098B7B1BA}"/>
              </a:ext>
            </a:extLst>
          </p:cNvPr>
          <p:cNvCxnSpPr>
            <a:cxnSpLocks/>
            <a:stCxn id="55" idx="3"/>
            <a:endCxn id="66" idx="1"/>
          </p:cNvCxnSpPr>
          <p:nvPr/>
        </p:nvCxnSpPr>
        <p:spPr>
          <a:xfrm>
            <a:off x="6791518" y="2730214"/>
            <a:ext cx="273097" cy="792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DF5325F-B6E0-1A4C-A5C9-8E092EF290BF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16200000" flipV="1">
            <a:off x="5843250" y="2584338"/>
            <a:ext cx="366607" cy="2055932"/>
          </a:xfrm>
          <a:prstGeom prst="bentConnector3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7FE42E7F-240E-DB42-A92E-75F439AB14A9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rot="16200000" flipH="1">
            <a:off x="8185792" y="3396888"/>
            <a:ext cx="515199" cy="579419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Logo, icon&#10;&#10;Description automatically generated">
            <a:extLst>
              <a:ext uri="{FF2B5EF4-FFF2-40B4-BE49-F238E27FC236}">
                <a16:creationId xmlns:a16="http://schemas.microsoft.com/office/drawing/2014/main" id="{D6933246-7CF9-5D47-BE26-2C984D62F3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7110684" y="2115640"/>
            <a:ext cx="469190" cy="485240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92AD9B42-8D43-424D-917D-A87E4F85C6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7617087" y="2115640"/>
            <a:ext cx="576312" cy="485240"/>
          </a:xfrm>
          <a:prstGeom prst="rect">
            <a:avLst/>
          </a:prstGeom>
        </p:spPr>
      </p:pic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7E26FC70-58D1-1D44-A68E-06075863FBA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8241122" y="2115641"/>
            <a:ext cx="465279" cy="485239"/>
          </a:xfrm>
          <a:prstGeom prst="rect">
            <a:avLst/>
          </a:prstGeom>
        </p:spPr>
      </p:pic>
      <p:pic>
        <p:nvPicPr>
          <p:cNvPr id="74" name="Picture 73" descr="Shape&#10;&#10;Description automatically generated">
            <a:extLst>
              <a:ext uri="{FF2B5EF4-FFF2-40B4-BE49-F238E27FC236}">
                <a16:creationId xmlns:a16="http://schemas.microsoft.com/office/drawing/2014/main" id="{0A3FF311-3331-1D4B-9992-268EBC6DB0A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8733101" y="2115640"/>
            <a:ext cx="467334" cy="48524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1C1D28E-399B-8049-A351-3B1A7088141E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7143136" y="4217298"/>
            <a:ext cx="1316865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10805</TotalTime>
  <Words>35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1276</cp:revision>
  <dcterms:created xsi:type="dcterms:W3CDTF">2020-10-24T21:25:13Z</dcterms:created>
  <dcterms:modified xsi:type="dcterms:W3CDTF">2021-05-02T12:43:50Z</dcterms:modified>
</cp:coreProperties>
</file>