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hyperlink" Target="http://www.finsmes.com/2016/04/sysdig-raises-15m-in-series-b-funding.html" TargetMode="External"/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34" Type="http://schemas.openxmlformats.org/officeDocument/2006/relationships/hyperlink" Target="http://en.wikipedia.org/wiki/file:git_icon.sv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about.gitlab.com/" TargetMode="External"/><Relationship Id="rId20" Type="http://schemas.openxmlformats.org/officeDocument/2006/relationships/hyperlink" Target="https://www.pngwave.com/png-clip-art-cqmjv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hyperlink" Target="https://about.gitlab.com/releases/2020/06/22/gitlab-13-1-released/" TargetMode="External"/><Relationship Id="rId37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hyperlink" Target="https://servicemesh.es/" TargetMode="External"/><Relationship Id="rId36" Type="http://schemas.openxmlformats.org/officeDocument/2006/relationships/hyperlink" Target="https://dhall-lang.org/?source=techstories.org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Prometheus_(software)" TargetMode="External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hyperlink" Target="https://medium.com/jitta-engineering/kubernetes-s01e01-introduction-concept-6dbd898e7f2d" TargetMode="External"/><Relationship Id="rId35" Type="http://schemas.openxmlformats.org/officeDocument/2006/relationships/image" Target="../media/image24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3782511" y="3375193"/>
            <a:ext cx="5992110" cy="1960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in </a:t>
            </a:r>
            <a:r>
              <a:rPr lang="en-US" sz="2000" b="1" dirty="0">
                <a:solidFill>
                  <a:srgbClr val="7A004A"/>
                </a:solidFill>
              </a:rPr>
              <a:t>any K8s environment. </a:t>
            </a:r>
            <a:r>
              <a:rPr lang="en-US" sz="2000" dirty="0">
                <a:solidFill>
                  <a:schemeClr val="tx1"/>
                </a:solidFill>
              </a:rPr>
              <a:t>Use within </a:t>
            </a:r>
            <a:r>
              <a:rPr lang="en-US" sz="2000" b="1" dirty="0">
                <a:solidFill>
                  <a:srgbClr val="7A004A"/>
                </a:solidFill>
              </a:rPr>
              <a:t>any CI/CD/GitOps process.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2552684" y="1443731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Assess and safely rollout </a:t>
            </a:r>
            <a:r>
              <a:rPr lang="en-US" sz="2000" b="1" dirty="0">
                <a:solidFill>
                  <a:srgbClr val="7A004A"/>
                </a:solidFill>
              </a:rPr>
              <a:t>winning version of app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079630" y="1559042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41573" y="1559042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193005" y="1559042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552427" y="393489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3390324" y="4353840"/>
            <a:ext cx="392187" cy="162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0598" y="1586035"/>
            <a:ext cx="506616" cy="506616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184584" y="1443732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built-in </a:t>
            </a:r>
            <a:r>
              <a:rPr lang="en-US" sz="2000">
                <a:solidFill>
                  <a:schemeClr val="tx1"/>
                </a:solidFill>
              </a:rPr>
              <a:t>metrics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5793350" y="2178767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rot="16200000" flipV="1">
            <a:off x="5204710" y="1882111"/>
            <a:ext cx="538975" cy="260235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7108004" y="2581178"/>
            <a:ext cx="538973" cy="1204227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583649" y="1608683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090052" y="1608683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14087" y="1608684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206066" y="1608683"/>
            <a:ext cx="467334" cy="4852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3394" y="1524603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CF2FE35-FD73-F240-96B7-60934C6C3CDD}"/>
              </a:ext>
            </a:extLst>
          </p:cNvPr>
          <p:cNvSpPr/>
          <p:nvPr/>
        </p:nvSpPr>
        <p:spPr>
          <a:xfrm>
            <a:off x="4324468" y="3029114"/>
            <a:ext cx="4908331" cy="196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6217592" y="3452778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00789" y="3625663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7" name="Picture 2" descr="Kubeflow">
            <a:extLst>
              <a:ext uri="{FF2B5EF4-FFF2-40B4-BE49-F238E27FC236}">
                <a16:creationId xmlns:a16="http://schemas.microsoft.com/office/drawing/2014/main" id="{389C2893-5019-984C-AF25-A80B1A98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41208" y="3495396"/>
            <a:ext cx="379046" cy="3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stio">
            <a:extLst>
              <a:ext uri="{FF2B5EF4-FFF2-40B4-BE49-F238E27FC236}">
                <a16:creationId xmlns:a16="http://schemas.microsoft.com/office/drawing/2014/main" id="{785E82C4-48FF-1446-A29D-E156749F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68" y="3998698"/>
            <a:ext cx="364659" cy="3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2CB49637-1FF7-3948-808E-4B44687F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11" y="4061989"/>
            <a:ext cx="458399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eldon · GitHub">
            <a:extLst>
              <a:ext uri="{FF2B5EF4-FFF2-40B4-BE49-F238E27FC236}">
                <a16:creationId xmlns:a16="http://schemas.microsoft.com/office/drawing/2014/main" id="{2DBAFBF3-8B27-B64F-8434-B41E3348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6608" y="3488501"/>
            <a:ext cx="370492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icon&#10;&#10;Description automatically generated">
            <a:extLst>
              <a:ext uri="{FF2B5EF4-FFF2-40B4-BE49-F238E27FC236}">
                <a16:creationId xmlns:a16="http://schemas.microsoft.com/office/drawing/2014/main" id="{D4361B31-6C12-754F-A56E-4EE7668AA9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7988317" y="4017017"/>
            <a:ext cx="414281" cy="395639"/>
          </a:xfrm>
          <a:prstGeom prst="rect">
            <a:avLst/>
          </a:prstGeom>
        </p:spPr>
      </p:pic>
      <p:pic>
        <p:nvPicPr>
          <p:cNvPr id="52" name="Picture 51" descr="Logo, icon&#10;&#10;Description automatically generated">
            <a:extLst>
              <a:ext uri="{FF2B5EF4-FFF2-40B4-BE49-F238E27FC236}">
                <a16:creationId xmlns:a16="http://schemas.microsoft.com/office/drawing/2014/main" id="{59F85DE6-DD4B-7A40-89DD-AF1EBB4261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899282" y="4118905"/>
            <a:ext cx="351703" cy="363734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73C011B-41FE-664C-AB74-8CC00AF7D5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947300" y="3491543"/>
            <a:ext cx="432001" cy="36373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9B15B0F3-8B0E-C449-9A45-A621AB30DE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434294" y="4039346"/>
            <a:ext cx="348771" cy="363733"/>
          </a:xfrm>
          <a:prstGeom prst="rect">
            <a:avLst/>
          </a:prstGeom>
        </p:spPr>
      </p:pic>
      <p:pic>
        <p:nvPicPr>
          <p:cNvPr id="62" name="Picture 61" descr="Shape&#10;&#10;Description automatically generated">
            <a:extLst>
              <a:ext uri="{FF2B5EF4-FFF2-40B4-BE49-F238E27FC236}">
                <a16:creationId xmlns:a16="http://schemas.microsoft.com/office/drawing/2014/main" id="{9357B8D7-BF10-E441-9448-631B776C28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19629" y="3965893"/>
            <a:ext cx="350312" cy="363734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A82BE2EE-B831-1548-81BF-41D3ABF4BA3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5085855" y="3561347"/>
            <a:ext cx="414283" cy="414283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CC186A5-C19E-C94C-B1CB-021EE7C6286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4630700" y="3518750"/>
            <a:ext cx="319795" cy="36818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09B185C1-B8F3-494B-8C88-DD5A9CB11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8135467" y="3473486"/>
            <a:ext cx="370492" cy="370492"/>
          </a:xfrm>
          <a:prstGeom prst="rect">
            <a:avLst/>
          </a:prstGeom>
        </p:spPr>
      </p:pic>
      <p:pic>
        <p:nvPicPr>
          <p:cNvPr id="75" name="Picture 74" descr="Shape, icon&#10;&#10;Description automatically generated">
            <a:extLst>
              <a:ext uri="{FF2B5EF4-FFF2-40B4-BE49-F238E27FC236}">
                <a16:creationId xmlns:a16="http://schemas.microsoft.com/office/drawing/2014/main" id="{750D57E5-CFCC-D845-9302-FAFBC20460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9177140" y="3858993"/>
            <a:ext cx="249842" cy="370492"/>
          </a:xfrm>
          <a:prstGeom prst="rect">
            <a:avLst/>
          </a:prstGeom>
        </p:spPr>
      </p:pic>
      <p:pic>
        <p:nvPicPr>
          <p:cNvPr id="76" name="Picture 4" descr="Litmus Chaos · GitHub">
            <a:extLst>
              <a:ext uri="{FF2B5EF4-FFF2-40B4-BE49-F238E27FC236}">
                <a16:creationId xmlns:a16="http://schemas.microsoft.com/office/drawing/2014/main" id="{65923218-1257-E143-A4F2-798E8F47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76" y="3521633"/>
            <a:ext cx="321206" cy="3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34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1366</cp:revision>
  <dcterms:created xsi:type="dcterms:W3CDTF">2020-10-24T21:25:13Z</dcterms:created>
  <dcterms:modified xsi:type="dcterms:W3CDTF">2021-09-26T23:18:10Z</dcterms:modified>
</cp:coreProperties>
</file>