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74" r:id="rId2"/>
    <p:sldId id="3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>
        <p:scale>
          <a:sx n="120" d="100"/>
          <a:sy n="120" d="100"/>
        </p:scale>
        <p:origin x="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11202</TotalTime>
  <Words>44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1391</cp:revision>
  <dcterms:created xsi:type="dcterms:W3CDTF">2020-10-24T21:25:13Z</dcterms:created>
  <dcterms:modified xsi:type="dcterms:W3CDTF">2021-09-27T04:28:59Z</dcterms:modified>
</cp:coreProperties>
</file>