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7"/>
            <a:ext cx="11866622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4" y="490696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2" y="4904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79" y="4904746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671820" y="145151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4971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3556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2250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389190" y="491131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45797" y="4324650"/>
            <a:ext cx="570967" cy="57096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7768" y="4391651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2900520" y="4611588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78B06EC9-9C9A-5B4C-B41B-5A16D4BF81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473" y="4366474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7BA520-DF57-9745-90F4-BFDE6E492E9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418225" y="4586411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1DC34E6E-1BDA-1D4A-AD58-B2CD9141B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0308" y="4392203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5B8172-DDA9-FF4F-81FE-57381B3D46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793060" y="4612140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CAB479-325D-4846-AD46-B9253CF0915D}"/>
              </a:ext>
            </a:extLst>
          </p:cNvPr>
          <p:cNvSpPr txBox="1"/>
          <p:nvPr/>
        </p:nvSpPr>
        <p:spPr>
          <a:xfrm>
            <a:off x="6035959" y="145962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14A103-6B4D-1443-81AE-0F2064F4DE04}"/>
              </a:ext>
            </a:extLst>
          </p:cNvPr>
          <p:cNvSpPr txBox="1"/>
          <p:nvPr/>
        </p:nvSpPr>
        <p:spPr>
          <a:xfrm>
            <a:off x="8252431" y="145743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922304-DB4D-0F4E-BAF7-FEC706A320C7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E452161E-3CC7-8F48-9292-F22594BFD43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E0F99E3-D975-D54D-8314-B6F5EB6CE5CE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F1FCB8B0-DDC7-A54C-9473-C1A368802A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88D2F68-80B2-034B-A3E4-01566F5ECC51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27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1286</cp:revision>
  <dcterms:created xsi:type="dcterms:W3CDTF">2020-10-24T21:25:13Z</dcterms:created>
  <dcterms:modified xsi:type="dcterms:W3CDTF">2021-07-19T18:15:46Z</dcterms:modified>
</cp:coreProperties>
</file>