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0B391-8A3F-AA44-ABF4-299E983ECBAB}"/>
              </a:ext>
            </a:extLst>
          </p:cNvPr>
          <p:cNvSpPr txBox="1"/>
          <p:nvPr/>
        </p:nvSpPr>
        <p:spPr>
          <a:xfrm>
            <a:off x="10030680" y="280690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B68DFA95-B2F9-AD49-A9BE-9B05F7AAFE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724665"/>
            <a:ext cx="533808" cy="5338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B02B70A-DD15-F842-BD7F-6155F64538B2}"/>
              </a:ext>
            </a:extLst>
          </p:cNvPr>
          <p:cNvSpPr txBox="1"/>
          <p:nvPr/>
        </p:nvSpPr>
        <p:spPr>
          <a:xfrm>
            <a:off x="10031143" y="326924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13" name="Graphic 112" descr="Checkbox Checked">
            <a:extLst>
              <a:ext uri="{FF2B5EF4-FFF2-40B4-BE49-F238E27FC236}">
                <a16:creationId xmlns:a16="http://schemas.microsoft.com/office/drawing/2014/main" id="{8DA408A8-2E57-8B42-9CBC-3DDF016F2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527" y="3187005"/>
            <a:ext cx="533808" cy="533808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28AEE4F-D001-464B-B346-974D23B36B48}"/>
              </a:ext>
            </a:extLst>
          </p:cNvPr>
          <p:cNvSpPr txBox="1"/>
          <p:nvPr/>
        </p:nvSpPr>
        <p:spPr>
          <a:xfrm>
            <a:off x="9649898" y="2448611"/>
            <a:ext cx="6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38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1278</cp:revision>
  <dcterms:created xsi:type="dcterms:W3CDTF">2020-10-24T21:25:13Z</dcterms:created>
  <dcterms:modified xsi:type="dcterms:W3CDTF">2021-05-05T17:42:27Z</dcterms:modified>
</cp:coreProperties>
</file>