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0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5/5/21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5/5/21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5/5/21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5/5/21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03C45863-0316-414B-96FB-107D9CA13B88}"/>
              </a:ext>
            </a:extLst>
          </p:cNvPr>
          <p:cNvSpPr/>
          <p:nvPr/>
        </p:nvSpPr>
        <p:spPr>
          <a:xfrm>
            <a:off x="9659296" y="3208270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118072" y="1466858"/>
            <a:ext cx="11984217" cy="4441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1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98760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553269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44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603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5309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771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0342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05342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6337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6337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02" y="3569117"/>
            <a:ext cx="548640" cy="548640"/>
          </a:xfrm>
          <a:prstGeom prst="rect">
            <a:avLst/>
          </a:prstGeom>
        </p:spPr>
      </p:pic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8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83397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268270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378341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514413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5153051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566387"/>
            <a:ext cx="570967" cy="570967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4A43E7-9873-8946-940E-AAB88C18E03A}"/>
              </a:ext>
            </a:extLst>
          </p:cNvPr>
          <p:cNvSpPr txBox="1"/>
          <p:nvPr/>
        </p:nvSpPr>
        <p:spPr>
          <a:xfrm>
            <a:off x="10002425" y="3867955"/>
            <a:ext cx="1692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kubectl</a:t>
            </a:r>
            <a:r>
              <a:rPr lang="en-US" sz="1600" dirty="0">
                <a:solidFill>
                  <a:srgbClr val="C00000"/>
                </a:solidFill>
              </a:rPr>
              <a:t> apply –f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F174EC-17A8-8D48-A6DF-D51D51B90F7E}"/>
              </a:ext>
            </a:extLst>
          </p:cNvPr>
          <p:cNvSpPr txBox="1"/>
          <p:nvPr/>
        </p:nvSpPr>
        <p:spPr>
          <a:xfrm>
            <a:off x="3742842" y="36246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D77C3CC-3C91-2F41-B6A7-A7E048391755}"/>
              </a:ext>
            </a:extLst>
          </p:cNvPr>
          <p:cNvSpPr txBox="1"/>
          <p:nvPr/>
        </p:nvSpPr>
        <p:spPr>
          <a:xfrm>
            <a:off x="3684332" y="271025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D0B839-4629-C644-82A8-6D4BCE9BCCC8}"/>
              </a:ext>
            </a:extLst>
          </p:cNvPr>
          <p:cNvSpPr txBox="1"/>
          <p:nvPr/>
        </p:nvSpPr>
        <p:spPr>
          <a:xfrm>
            <a:off x="6239765" y="362461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4741819-482F-554D-9FBD-5BA4D6D66950}"/>
              </a:ext>
            </a:extLst>
          </p:cNvPr>
          <p:cNvSpPr txBox="1"/>
          <p:nvPr/>
        </p:nvSpPr>
        <p:spPr>
          <a:xfrm>
            <a:off x="6239765" y="271025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FEDBE2-4DAE-AD4F-9B68-19173D62C6B0}"/>
              </a:ext>
            </a:extLst>
          </p:cNvPr>
          <p:cNvSpPr txBox="1"/>
          <p:nvPr/>
        </p:nvSpPr>
        <p:spPr>
          <a:xfrm>
            <a:off x="8621950" y="362461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45%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7A78B6F-E6C3-CD4C-9BDA-1FC404DA4477}"/>
              </a:ext>
            </a:extLst>
          </p:cNvPr>
          <p:cNvSpPr txBox="1"/>
          <p:nvPr/>
        </p:nvSpPr>
        <p:spPr>
          <a:xfrm>
            <a:off x="8621950" y="271025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55%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1F0B391-8A3F-AA44-ABF4-299E983ECBAB}"/>
              </a:ext>
            </a:extLst>
          </p:cNvPr>
          <p:cNvSpPr txBox="1"/>
          <p:nvPr/>
        </p:nvSpPr>
        <p:spPr>
          <a:xfrm>
            <a:off x="10030680" y="2806903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atency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↓</a:t>
            </a:r>
          </a:p>
        </p:txBody>
      </p:sp>
      <p:pic>
        <p:nvPicPr>
          <p:cNvPr id="109" name="Graphic 108" descr="Checkbox Checked">
            <a:extLst>
              <a:ext uri="{FF2B5EF4-FFF2-40B4-BE49-F238E27FC236}">
                <a16:creationId xmlns:a16="http://schemas.microsoft.com/office/drawing/2014/main" id="{B68DFA95-B2F9-AD49-A9BE-9B05F7AAFEA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610064" y="2724665"/>
            <a:ext cx="533808" cy="533808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CB02B70A-DD15-F842-BD7F-6155F64538B2}"/>
              </a:ext>
            </a:extLst>
          </p:cNvPr>
          <p:cNvSpPr txBox="1"/>
          <p:nvPr/>
        </p:nvSpPr>
        <p:spPr>
          <a:xfrm>
            <a:off x="10031143" y="3269243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 rate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↓</a:t>
            </a:r>
          </a:p>
        </p:txBody>
      </p:sp>
      <p:pic>
        <p:nvPicPr>
          <p:cNvPr id="113" name="Graphic 112" descr="Checkbox Checked">
            <a:extLst>
              <a:ext uri="{FF2B5EF4-FFF2-40B4-BE49-F238E27FC236}">
                <a16:creationId xmlns:a16="http://schemas.microsoft.com/office/drawing/2014/main" id="{8DA408A8-2E57-8B42-9CBC-3DDF016F280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610527" y="3187005"/>
            <a:ext cx="533808" cy="533808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228AEE4F-D001-464B-B346-974D23B36B48}"/>
              </a:ext>
            </a:extLst>
          </p:cNvPr>
          <p:cNvSpPr txBox="1"/>
          <p:nvPr/>
        </p:nvSpPr>
        <p:spPr>
          <a:xfrm>
            <a:off x="9649898" y="2448611"/>
            <a:ext cx="118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316585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10808</TotalTime>
  <Words>38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1277</cp:revision>
  <dcterms:created xsi:type="dcterms:W3CDTF">2020-10-24T21:25:13Z</dcterms:created>
  <dcterms:modified xsi:type="dcterms:W3CDTF">2021-05-05T17:39:49Z</dcterms:modified>
</cp:coreProperties>
</file>