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hyperlink" Target="http://www.finsmes.com/2016/04/sysdig-raises-15m-in-series-b-funding.html" TargetMode="External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34" Type="http://schemas.openxmlformats.org/officeDocument/2006/relationships/hyperlink" Target="http://en.wikipedia.org/wiki/file:git_icon.svg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svg"/><Relationship Id="rId17" Type="http://schemas.openxmlformats.org/officeDocument/2006/relationships/image" Target="../media/image12.jpeg"/><Relationship Id="rId25" Type="http://schemas.openxmlformats.org/officeDocument/2006/relationships/image" Target="../media/image18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about.gitlab.com/" TargetMode="External"/><Relationship Id="rId20" Type="http://schemas.openxmlformats.org/officeDocument/2006/relationships/hyperlink" Target="https://www.pngwave.com/png-clip-art-cqmjv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7.png"/><Relationship Id="rId32" Type="http://schemas.openxmlformats.org/officeDocument/2006/relationships/hyperlink" Target="https://about.gitlab.com/releases/2020/06/22/gitlab-13-1-released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28" Type="http://schemas.openxmlformats.org/officeDocument/2006/relationships/hyperlink" Target="https://servicemesh.es/" TargetMode="External"/><Relationship Id="rId36" Type="http://schemas.openxmlformats.org/officeDocument/2006/relationships/hyperlink" Target="https://dhall-lang.org/?source=techstories.org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image" Target="../media/image13.png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hyperlink" Target="https://en.wikipedia.org/wiki/Prometheus_(software)" TargetMode="External"/><Relationship Id="rId22" Type="http://schemas.openxmlformats.org/officeDocument/2006/relationships/image" Target="../media/image15.svg"/><Relationship Id="rId27" Type="http://schemas.openxmlformats.org/officeDocument/2006/relationships/image" Target="../media/image20.png"/><Relationship Id="rId30" Type="http://schemas.openxmlformats.org/officeDocument/2006/relationships/hyperlink" Target="https://medium.com/jitta-engineering/kubernetes-s01e01-introduction-concept-6dbd898e7f2d" TargetMode="External"/><Relationship Id="rId35" Type="http://schemas.openxmlformats.org/officeDocument/2006/relationships/image" Target="../media/image24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522338"/>
            <a:ext cx="5992110" cy="18694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 in </a:t>
            </a:r>
            <a:r>
              <a:rPr lang="en-US" sz="2000" b="1" dirty="0">
                <a:solidFill>
                  <a:srgbClr val="7A004A"/>
                </a:solidFill>
              </a:rPr>
              <a:t>any K8s environment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51470" y="1590876"/>
            <a:ext cx="3240666" cy="14700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Assess and safely rollout </a:t>
            </a:r>
            <a:r>
              <a:rPr lang="en-US" sz="2000" b="1" dirty="0">
                <a:solidFill>
                  <a:srgbClr val="7A004A"/>
                </a:solidFill>
              </a:rPr>
              <a:t>winning version of app</a:t>
            </a: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78416" y="1706187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0359" y="1706187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91791" y="1706187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50988" y="4028150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88885" y="4447099"/>
            <a:ext cx="392412" cy="99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89384" y="1733180"/>
            <a:ext cx="506616" cy="506616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983370" y="1590877"/>
            <a:ext cx="3590038" cy="14700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</a:t>
            </a:r>
            <a:r>
              <a:rPr lang="en-US" sz="2000" b="1" dirty="0">
                <a:solidFill>
                  <a:srgbClr val="7A004A"/>
                </a:solidFill>
              </a:rPr>
              <a:t> built-in </a:t>
            </a:r>
            <a:r>
              <a:rPr lang="en-US" sz="2000" dirty="0">
                <a:solidFill>
                  <a:schemeClr val="tx1"/>
                </a:solidFill>
              </a:rPr>
              <a:t>metrics collector or </a:t>
            </a:r>
            <a:r>
              <a:rPr lang="en-US" sz="2000" b="1" dirty="0">
                <a:solidFill>
                  <a:srgbClr val="7A004A"/>
                </a:solidFill>
              </a:rPr>
              <a:t>custom </a:t>
            </a:r>
            <a:r>
              <a:rPr lang="en-US" sz="2000" dirty="0">
                <a:solidFill>
                  <a:schemeClr val="tx1"/>
                </a:solidFill>
              </a:rPr>
              <a:t>metrics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sz="2000" b="1" dirty="0">
                <a:solidFill>
                  <a:srgbClr val="7A004A"/>
                </a:solidFill>
              </a:rPr>
              <a:t> any DB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592136" y="2325912"/>
            <a:ext cx="391234" cy="2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28" idx="2"/>
            <a:endCxn id="55" idx="2"/>
          </p:cNvCxnSpPr>
          <p:nvPr/>
        </p:nvCxnSpPr>
        <p:spPr>
          <a:xfrm rot="10800000" flipH="1">
            <a:off x="4843151" y="3060948"/>
            <a:ext cx="128652" cy="1293906"/>
          </a:xfrm>
          <a:prstGeom prst="bentConnector4">
            <a:avLst>
              <a:gd name="adj1" fmla="val -112332"/>
              <a:gd name="adj2" fmla="val 78931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28" idx="0"/>
          </p:cNvCxnSpPr>
          <p:nvPr/>
        </p:nvCxnSpPr>
        <p:spPr>
          <a:xfrm rot="5400000">
            <a:off x="6717416" y="1734405"/>
            <a:ext cx="734429" cy="3387519"/>
          </a:xfrm>
          <a:prstGeom prst="bentConnector3">
            <a:avLst>
              <a:gd name="adj1" fmla="val 32827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382435" y="1755828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888838" y="1755828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512873" y="1755829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004852" y="1755828"/>
            <a:ext cx="467334" cy="4852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92180" y="1671748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760714DE-F902-934F-9D24-F564BEA9B8C9}"/>
              </a:ext>
            </a:extLst>
          </p:cNvPr>
          <p:cNvSpPr/>
          <p:nvPr/>
        </p:nvSpPr>
        <p:spPr>
          <a:xfrm>
            <a:off x="4843151" y="3795379"/>
            <a:ext cx="1095437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EC83D33-A883-6E42-B7C9-AD9CBF19AF7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20061" y="3969923"/>
            <a:ext cx="733592" cy="7335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30" name="Picture 2" descr="Kubeflow">
            <a:extLst>
              <a:ext uri="{FF2B5EF4-FFF2-40B4-BE49-F238E27FC236}">
                <a16:creationId xmlns:a16="http://schemas.microsoft.com/office/drawing/2014/main" id="{1DD22CAA-516E-3447-9F26-DDD4B8A5A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57341" y="4249854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Istio">
            <a:extLst>
              <a:ext uri="{FF2B5EF4-FFF2-40B4-BE49-F238E27FC236}">
                <a16:creationId xmlns:a16="http://schemas.microsoft.com/office/drawing/2014/main" id="{4B11D518-E7AF-5B44-B739-17B05322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805" y="4392129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C5BE5090-33F9-B048-B72B-948FC05BB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24" y="3613469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Seldon · GitHub">
            <a:extLst>
              <a:ext uri="{FF2B5EF4-FFF2-40B4-BE49-F238E27FC236}">
                <a16:creationId xmlns:a16="http://schemas.microsoft.com/office/drawing/2014/main" id="{B83EC9B4-3C72-5A44-8F69-66DD58B9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9706" y="3806542"/>
            <a:ext cx="494255" cy="4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A picture containing icon&#10;&#10;Description automatically generated">
            <a:extLst>
              <a:ext uri="{FF2B5EF4-FFF2-40B4-BE49-F238E27FC236}">
                <a16:creationId xmlns:a16="http://schemas.microsoft.com/office/drawing/2014/main" id="{DD09B5F6-2D05-144B-A336-7DD4AC5C278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8294067" y="3572047"/>
            <a:ext cx="552673" cy="527803"/>
          </a:xfrm>
          <a:prstGeom prst="rect">
            <a:avLst/>
          </a:prstGeom>
        </p:spPr>
      </p:pic>
      <p:pic>
        <p:nvPicPr>
          <p:cNvPr id="36" name="Picture 35" descr="Logo, icon&#10;&#10;Description automatically generated">
            <a:extLst>
              <a:ext uri="{FF2B5EF4-FFF2-40B4-BE49-F238E27FC236}">
                <a16:creationId xmlns:a16="http://schemas.microsoft.com/office/drawing/2014/main" id="{0C8F6387-D0FE-2349-A54C-58FC9CBA38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002221" y="4392129"/>
            <a:ext cx="469190" cy="485240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117C7499-9318-9449-81D3-B38B3DB9B58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294349" y="4429658"/>
            <a:ext cx="576312" cy="485240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76095F62-9E7B-D34D-97B9-CC09A1EAB6D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068269" y="3622486"/>
            <a:ext cx="465279" cy="485239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FBDBDB67-E0CA-9047-9369-1E2DC289028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55171" y="4249854"/>
            <a:ext cx="467334" cy="485240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58BE6B85-B041-C94C-9A16-27153563724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6001993" y="3748122"/>
            <a:ext cx="552675" cy="552675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4BE906FC-F761-7D42-A413-5B9C99D4AA9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9884910" y="4447592"/>
            <a:ext cx="426623" cy="491178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E6F53F2C-F939-A24E-A40D-482A87A2C6D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9267720" y="4240838"/>
            <a:ext cx="494256" cy="494256"/>
          </a:xfrm>
          <a:prstGeom prst="rect">
            <a:avLst/>
          </a:prstGeom>
        </p:spPr>
      </p:pic>
      <p:pic>
        <p:nvPicPr>
          <p:cNvPr id="43" name="Picture 42" descr="Shape, icon&#10;&#10;Description automatically generated">
            <a:extLst>
              <a:ext uri="{FF2B5EF4-FFF2-40B4-BE49-F238E27FC236}">
                <a16:creationId xmlns:a16="http://schemas.microsoft.com/office/drawing/2014/main" id="{F434F5C4-EA86-EF40-B054-7B604CA7697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9790635" y="3678943"/>
            <a:ext cx="333302" cy="4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10870</TotalTime>
  <Words>24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1358</cp:revision>
  <dcterms:created xsi:type="dcterms:W3CDTF">2020-10-24T21:25:13Z</dcterms:created>
  <dcterms:modified xsi:type="dcterms:W3CDTF">2021-07-28T11:39:26Z</dcterms:modified>
</cp:coreProperties>
</file>