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364682"/>
            <a:ext cx="5992110" cy="14897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Automate releases &amp; experiments </a:t>
            </a: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Kubernetes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applications and ML models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41187" y="1600502"/>
            <a:ext cx="3511558" cy="13975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Find and safely promote winning version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061398" y="1675936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623341" y="1675936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174773" y="1675936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41187" y="3690599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79084" y="4109548"/>
            <a:ext cx="402213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0738" y="3517033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70" y="3516746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898" y="3517034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2366" y="1702929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665630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7414688" y="1602088"/>
            <a:ext cx="3158719" cy="13959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</a:t>
            </a:r>
            <a:r>
              <a:rPr lang="en-US" sz="2000" b="1" dirty="0">
                <a:solidFill>
                  <a:srgbClr val="7A004A"/>
                </a:solidFill>
              </a:rPr>
              <a:t> built-in metrics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dirty="0">
                <a:solidFill>
                  <a:srgbClr val="7A004A"/>
                </a:solidFill>
              </a:rPr>
              <a:t>any metric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852745" y="2299289"/>
            <a:ext cx="561943" cy="79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6153856" y="1941186"/>
            <a:ext cx="366607" cy="2480386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173342" y="2818780"/>
            <a:ext cx="667556" cy="1026144"/>
          </a:xfrm>
          <a:prstGeom prst="bentConnector3">
            <a:avLst>
              <a:gd name="adj1" fmla="val 31106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424475" y="1682265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930878" y="1682265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54913" y="1682266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46892" y="1682265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819763" y="3799340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21948" y="1675936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10825</TotalTime>
  <Words>24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1297</cp:revision>
  <dcterms:created xsi:type="dcterms:W3CDTF">2020-10-24T21:25:13Z</dcterms:created>
  <dcterms:modified xsi:type="dcterms:W3CDTF">2021-05-27T11:59:35Z</dcterms:modified>
</cp:coreProperties>
</file>