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14215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25222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38829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02693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44026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74183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93452E-6E71-2E47-A341-BD266D502447}"/>
              </a:ext>
            </a:extLst>
          </p:cNvPr>
          <p:cNvSpPr txBox="1"/>
          <p:nvPr/>
        </p:nvSpPr>
        <p:spPr>
          <a:xfrm>
            <a:off x="10051700" y="281740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2" name="Graphic 101" descr="Checkbox Checked">
            <a:extLst>
              <a:ext uri="{FF2B5EF4-FFF2-40B4-BE49-F238E27FC236}">
                <a16:creationId xmlns:a16="http://schemas.microsoft.com/office/drawing/2014/main" id="{2B0D60DE-E6D9-414C-8856-D9F2F0BBDB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084" y="2735169"/>
            <a:ext cx="533808" cy="53380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321FB1D-952F-CE46-B8BA-82365FF29DFC}"/>
              </a:ext>
            </a:extLst>
          </p:cNvPr>
          <p:cNvSpPr txBox="1"/>
          <p:nvPr/>
        </p:nvSpPr>
        <p:spPr>
          <a:xfrm>
            <a:off x="10051700" y="183879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24B1F494-BCF5-AE48-BCA4-67D83A3E190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084" y="1756552"/>
            <a:ext cx="533808" cy="53380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71295D5-9095-B644-8C05-BC43457FD033}"/>
              </a:ext>
            </a:extLst>
          </p:cNvPr>
          <p:cNvSpPr txBox="1"/>
          <p:nvPr/>
        </p:nvSpPr>
        <p:spPr>
          <a:xfrm>
            <a:off x="10052163" y="327974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6" name="Graphic 105" descr="Checkbox Checked">
            <a:extLst>
              <a:ext uri="{FF2B5EF4-FFF2-40B4-BE49-F238E27FC236}">
                <a16:creationId xmlns:a16="http://schemas.microsoft.com/office/drawing/2014/main" id="{69DA377E-295A-414F-9406-A3CD4C97E7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31547" y="3197509"/>
            <a:ext cx="533808" cy="53380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DC30777-7BEF-124D-9C44-65F165A1FEA1}"/>
              </a:ext>
            </a:extLst>
          </p:cNvPr>
          <p:cNvSpPr txBox="1"/>
          <p:nvPr/>
        </p:nvSpPr>
        <p:spPr>
          <a:xfrm>
            <a:off x="9670918" y="145648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5BE669-10B7-9542-B907-B3B2D2E59A3B}"/>
              </a:ext>
            </a:extLst>
          </p:cNvPr>
          <p:cNvSpPr txBox="1"/>
          <p:nvPr/>
        </p:nvSpPr>
        <p:spPr>
          <a:xfrm>
            <a:off x="9670918" y="245911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42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1279</cp:revision>
  <dcterms:created xsi:type="dcterms:W3CDTF">2020-10-24T21:25:13Z</dcterms:created>
  <dcterms:modified xsi:type="dcterms:W3CDTF">2021-06-19T12:16:03Z</dcterms:modified>
</cp:coreProperties>
</file>