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568475" cy="717177"/>
          </a:xfrm>
          <a:custGeom>
            <a:avLst/>
            <a:gdLst>
              <a:gd name="connsiteX0" fmla="*/ 0 w 1568475"/>
              <a:gd name="connsiteY0" fmla="*/ 0 h 717177"/>
              <a:gd name="connsiteX1" fmla="*/ 507140 w 1568475"/>
              <a:gd name="connsiteY1" fmla="*/ 0 h 717177"/>
              <a:gd name="connsiteX2" fmla="*/ 1029965 w 1568475"/>
              <a:gd name="connsiteY2" fmla="*/ 0 h 717177"/>
              <a:gd name="connsiteX3" fmla="*/ 1568475 w 1568475"/>
              <a:gd name="connsiteY3" fmla="*/ 0 h 717177"/>
              <a:gd name="connsiteX4" fmla="*/ 1568475 w 1568475"/>
              <a:gd name="connsiteY4" fmla="*/ 358589 h 717177"/>
              <a:gd name="connsiteX5" fmla="*/ 1568475 w 1568475"/>
              <a:gd name="connsiteY5" fmla="*/ 717177 h 717177"/>
              <a:gd name="connsiteX6" fmla="*/ 1045650 w 1568475"/>
              <a:gd name="connsiteY6" fmla="*/ 717177 h 717177"/>
              <a:gd name="connsiteX7" fmla="*/ 554195 w 1568475"/>
              <a:gd name="connsiteY7" fmla="*/ 717177 h 717177"/>
              <a:gd name="connsiteX8" fmla="*/ 0 w 1568475"/>
              <a:gd name="connsiteY8" fmla="*/ 717177 h 717177"/>
              <a:gd name="connsiteX9" fmla="*/ 0 w 1568475"/>
              <a:gd name="connsiteY9" fmla="*/ 365760 h 717177"/>
              <a:gd name="connsiteX10" fmla="*/ 0 w 1568475"/>
              <a:gd name="connsiteY10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8475" h="717177" fill="none" extrusionOk="0">
                <a:moveTo>
                  <a:pt x="0" y="0"/>
                </a:moveTo>
                <a:cubicBezTo>
                  <a:pt x="197698" y="-55765"/>
                  <a:pt x="319313" y="51670"/>
                  <a:pt x="507140" y="0"/>
                </a:cubicBezTo>
                <a:cubicBezTo>
                  <a:pt x="694967" y="-51670"/>
                  <a:pt x="817169" y="15470"/>
                  <a:pt x="1029965" y="0"/>
                </a:cubicBezTo>
                <a:cubicBezTo>
                  <a:pt x="1242762" y="-15470"/>
                  <a:pt x="1427589" y="7790"/>
                  <a:pt x="1568475" y="0"/>
                </a:cubicBezTo>
                <a:cubicBezTo>
                  <a:pt x="1569192" y="136556"/>
                  <a:pt x="1564764" y="203467"/>
                  <a:pt x="1568475" y="358589"/>
                </a:cubicBezTo>
                <a:cubicBezTo>
                  <a:pt x="1572186" y="513711"/>
                  <a:pt x="1534154" y="547488"/>
                  <a:pt x="1568475" y="717177"/>
                </a:cubicBezTo>
                <a:cubicBezTo>
                  <a:pt x="1430902" y="722946"/>
                  <a:pt x="1240504" y="658884"/>
                  <a:pt x="1045650" y="717177"/>
                </a:cubicBezTo>
                <a:cubicBezTo>
                  <a:pt x="850796" y="775470"/>
                  <a:pt x="720417" y="694179"/>
                  <a:pt x="554195" y="717177"/>
                </a:cubicBezTo>
                <a:cubicBezTo>
                  <a:pt x="387973" y="740175"/>
                  <a:pt x="182224" y="695758"/>
                  <a:pt x="0" y="717177"/>
                </a:cubicBezTo>
                <a:cubicBezTo>
                  <a:pt x="-25141" y="637703"/>
                  <a:pt x="9317" y="498627"/>
                  <a:pt x="0" y="365760"/>
                </a:cubicBezTo>
                <a:cubicBezTo>
                  <a:pt x="-9317" y="232893"/>
                  <a:pt x="25564" y="81945"/>
                  <a:pt x="0" y="0"/>
                </a:cubicBezTo>
                <a:close/>
              </a:path>
              <a:path w="1568475" h="717177" stroke="0" extrusionOk="0">
                <a:moveTo>
                  <a:pt x="0" y="0"/>
                </a:moveTo>
                <a:cubicBezTo>
                  <a:pt x="125330" y="-11910"/>
                  <a:pt x="254491" y="6817"/>
                  <a:pt x="507140" y="0"/>
                </a:cubicBezTo>
                <a:cubicBezTo>
                  <a:pt x="759789" y="-6817"/>
                  <a:pt x="836741" y="55781"/>
                  <a:pt x="982911" y="0"/>
                </a:cubicBezTo>
                <a:cubicBezTo>
                  <a:pt x="1129081" y="-55781"/>
                  <a:pt x="1376640" y="47729"/>
                  <a:pt x="1568475" y="0"/>
                </a:cubicBezTo>
                <a:cubicBezTo>
                  <a:pt x="1589852" y="166081"/>
                  <a:pt x="1549324" y="268087"/>
                  <a:pt x="1568475" y="351417"/>
                </a:cubicBezTo>
                <a:cubicBezTo>
                  <a:pt x="1587626" y="434747"/>
                  <a:pt x="1529385" y="632867"/>
                  <a:pt x="1568475" y="717177"/>
                </a:cubicBezTo>
                <a:cubicBezTo>
                  <a:pt x="1327856" y="722337"/>
                  <a:pt x="1178233" y="696314"/>
                  <a:pt x="1077020" y="717177"/>
                </a:cubicBezTo>
                <a:cubicBezTo>
                  <a:pt x="975807" y="738040"/>
                  <a:pt x="707387" y="702130"/>
                  <a:pt x="585564" y="717177"/>
                </a:cubicBezTo>
                <a:cubicBezTo>
                  <a:pt x="463741" y="732224"/>
                  <a:pt x="165126" y="697356"/>
                  <a:pt x="0" y="717177"/>
                </a:cubicBezTo>
                <a:cubicBezTo>
                  <a:pt x="-6596" y="644526"/>
                  <a:pt x="11032" y="500252"/>
                  <a:pt x="0" y="380104"/>
                </a:cubicBezTo>
                <a:cubicBezTo>
                  <a:pt x="-11032" y="259956"/>
                  <a:pt x="1926" y="17005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Progressively 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93261" y="1093866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New Relic and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37968" y="1811043"/>
            <a:ext cx="1" cy="4879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82495" y="965226"/>
            <a:ext cx="223536" cy="119799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495266" y="2393169"/>
            <a:ext cx="910356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  with A/B testing and progressive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1288</cp:revision>
  <dcterms:created xsi:type="dcterms:W3CDTF">2020-10-24T21:25:13Z</dcterms:created>
  <dcterms:modified xsi:type="dcterms:W3CDTF">2021-05-05T15:26:32Z</dcterms:modified>
</cp:coreProperties>
</file>