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EBC92F-09C0-E548-81F1-4D5CE7CA1A48}"/>
              </a:ext>
            </a:extLst>
          </p:cNvPr>
          <p:cNvSpPr/>
          <p:nvPr/>
        </p:nvSpPr>
        <p:spPr>
          <a:xfrm>
            <a:off x="7782454" y="2162007"/>
            <a:ext cx="1634812" cy="1410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Metrics from any REST API</a:t>
            </a:r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986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92009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547757" y="3428999"/>
            <a:ext cx="37234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73850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4369087" y="1409914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88912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654571" y="1836056"/>
            <a:ext cx="1365871" cy="117399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V="1">
            <a:off x="6020442" y="1841797"/>
            <a:ext cx="3546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6020442" y="1841797"/>
            <a:ext cx="1353954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9091E7-E4BC-9C43-B5A8-2CE70B24EABA}"/>
              </a:ext>
            </a:extLst>
          </p:cNvPr>
          <p:cNvGrpSpPr/>
          <p:nvPr/>
        </p:nvGrpSpPr>
        <p:grpSpPr>
          <a:xfrm>
            <a:off x="7869537" y="2185079"/>
            <a:ext cx="1460643" cy="760310"/>
            <a:chOff x="9635284" y="818023"/>
            <a:chExt cx="1460643" cy="760310"/>
          </a:xfrm>
        </p:grpSpPr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8766C252-DD24-414C-9A48-CDE42FD97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5284" y="818023"/>
              <a:ext cx="899398" cy="7603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Graphic 25" descr="Database with solid fill">
              <a:extLst>
                <a:ext uri="{FF2B5EF4-FFF2-40B4-BE49-F238E27FC236}">
                  <a16:creationId xmlns:a16="http://schemas.microsoft.com/office/drawing/2014/main" id="{E6A94A0A-CAB8-9B46-9E3D-3248680F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96529" y="818024"/>
              <a:ext cx="899398" cy="7603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6020443" y="3847948"/>
            <a:ext cx="1136773" cy="2390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9" idx="2"/>
            <a:endCxn id="49" idx="6"/>
          </p:cNvCxnSpPr>
          <p:nvPr/>
        </p:nvCxnSpPr>
        <p:spPr>
          <a:xfrm rot="5400000">
            <a:off x="8078266" y="3565428"/>
            <a:ext cx="514944" cy="52824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99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4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7157215" y="3666889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3707" y="375427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29" idx="0"/>
          </p:cNvCxnSpPr>
          <p:nvPr/>
        </p:nvCxnSpPr>
        <p:spPr>
          <a:xfrm rot="16200000" flipH="1">
            <a:off x="6251168" y="-186684"/>
            <a:ext cx="752093" cy="3945289"/>
          </a:xfrm>
          <a:prstGeom prst="bentConnector3">
            <a:avLst>
              <a:gd name="adj1" fmla="val -3039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294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654569" y="2104774"/>
            <a:ext cx="2716281" cy="638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Releases and experiments powered by AIOps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978649" y="4580091"/>
            <a:ext cx="1386348" cy="412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87ED-ECFF-0C42-9A41-DDF9D2233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23988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0FCA99-01CB-8C40-98AF-0411635A8AD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374396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630</Words>
  <Application>Microsoft Macintosh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749</cp:revision>
  <dcterms:created xsi:type="dcterms:W3CDTF">2020-10-24T21:25:13Z</dcterms:created>
  <dcterms:modified xsi:type="dcterms:W3CDTF">2021-03-14T13:11:07Z</dcterms:modified>
</cp:coreProperties>
</file>