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93" r:id="rId3"/>
    <p:sldId id="298" r:id="rId4"/>
    <p:sldId id="300" r:id="rId5"/>
    <p:sldId id="301" r:id="rId6"/>
    <p:sldId id="302" r:id="rId7"/>
    <p:sldId id="286" r:id="rId8"/>
    <p:sldId id="288" r:id="rId9"/>
    <p:sldId id="289" r:id="rId10"/>
    <p:sldId id="290" r:id="rId11"/>
    <p:sldId id="291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6"/>
    <p:restoredTop sz="94709"/>
  </p:normalViewPr>
  <p:slideViewPr>
    <p:cSldViewPr snapToGrid="0" snapToObjects="1">
      <p:cViewPr varScale="1">
        <p:scale>
          <a:sx n="129" d="100"/>
          <a:sy n="129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67605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variables/field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version. Clean up.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winner, split traffic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458</Words>
  <Application>Microsoft Macintosh PowerPoint</Application>
  <PresentationFormat>Widescreen</PresentationFormat>
  <Paragraphs>234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Iter8 images for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V0.3.0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611</cp:revision>
  <dcterms:created xsi:type="dcterms:W3CDTF">2020-10-24T21:25:13Z</dcterms:created>
  <dcterms:modified xsi:type="dcterms:W3CDTF">2021-03-03T13:10:13Z</dcterms:modified>
</cp:coreProperties>
</file>